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4" r:id="rId7"/>
    <p:sldId id="266" r:id="rId8"/>
    <p:sldId id="276" r:id="rId9"/>
    <p:sldId id="267" r:id="rId10"/>
    <p:sldId id="268" r:id="rId11"/>
    <p:sldId id="269" r:id="rId12"/>
    <p:sldId id="273" r:id="rId13"/>
    <p:sldId id="270" r:id="rId14"/>
    <p:sldId id="277" r:id="rId15"/>
    <p:sldId id="274" r:id="rId16"/>
    <p:sldId id="275"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C00000"/>
    <a:srgbClr val="EAC660"/>
    <a:srgbClr val="DAA600"/>
    <a:srgbClr val="C59E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B051772D-5431-431C-AFDD-E7F3BD83A245}"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it-IT"/>
        </a:p>
      </dgm:t>
    </dgm:pt>
    <dgm:pt modelId="{A25E8B8C-10A6-42F3-89D7-2D4916A897F0}">
      <dgm:prSet phldrT="[Text]"/>
      <dgm:spPr/>
      <dgm:t>
        <a:bodyPr/>
        <a:lstStyle/>
        <a:p>
          <a:r>
            <a:rPr lang="en-GB" dirty="0" err="1"/>
            <a:t>Utilizzo</a:t>
          </a:r>
          <a:r>
            <a:rPr lang="en-GB" dirty="0"/>
            <a:t> </a:t>
          </a:r>
          <a:r>
            <a:rPr lang="en-GB" dirty="0" err="1"/>
            <a:t>degli</a:t>
          </a:r>
          <a:r>
            <a:rPr lang="en-GB" dirty="0"/>
            <a:t> </a:t>
          </a:r>
          <a:r>
            <a:rPr lang="en-GB" dirty="0" err="1"/>
            <a:t>algoritmi</a:t>
          </a:r>
          <a:r>
            <a:rPr lang="en-GB" dirty="0"/>
            <a:t> </a:t>
          </a:r>
          <a:r>
            <a:rPr lang="en-GB" dirty="0" err="1"/>
            <a:t>nei</a:t>
          </a:r>
          <a:r>
            <a:rPr lang="en-GB" dirty="0"/>
            <a:t> </a:t>
          </a:r>
          <a:r>
            <a:rPr lang="en-GB" dirty="0" err="1"/>
            <a:t>processi</a:t>
          </a:r>
          <a:r>
            <a:rPr lang="en-GB" dirty="0"/>
            <a:t> di </a:t>
          </a:r>
          <a:r>
            <a:rPr lang="en-GB" dirty="0" err="1"/>
            <a:t>selezione</a:t>
          </a:r>
          <a:endParaRPr lang="it-IT" dirty="0"/>
        </a:p>
      </dgm:t>
    </dgm:pt>
    <dgm:pt modelId="{479136D9-20D8-4FB9-9F0B-DFCD3300B450}" type="parTrans" cxnId="{5C859B35-541C-4D4F-8258-1863ED480168}">
      <dgm:prSet/>
      <dgm:spPr/>
      <dgm:t>
        <a:bodyPr/>
        <a:lstStyle/>
        <a:p>
          <a:endParaRPr lang="it-IT"/>
        </a:p>
      </dgm:t>
    </dgm:pt>
    <dgm:pt modelId="{B539E162-707A-4394-B3BB-12832B359C23}" type="sibTrans" cxnId="{5C859B35-541C-4D4F-8258-1863ED480168}">
      <dgm:prSet/>
      <dgm:spPr/>
      <dgm:t>
        <a:bodyPr/>
        <a:lstStyle/>
        <a:p>
          <a:endParaRPr lang="it-IT"/>
        </a:p>
      </dgm:t>
    </dgm:pt>
    <dgm:pt modelId="{55EC2707-00B3-41FC-A5B9-CC244CB1D9D8}">
      <dgm:prSet phldrT="[Text]"/>
      <dgm:spPr/>
      <dgm:t>
        <a:bodyPr/>
        <a:lstStyle/>
        <a:p>
          <a:r>
            <a:rPr lang="it-IT" dirty="0"/>
            <a:t>Analisi dei cv e screening e m</a:t>
          </a:r>
          <a:r>
            <a:rPr lang="en-GB" dirty="0" err="1"/>
            <a:t>odelli</a:t>
          </a:r>
          <a:r>
            <a:rPr lang="en-GB" dirty="0"/>
            <a:t> </a:t>
          </a:r>
          <a:r>
            <a:rPr lang="en-GB" dirty="0" err="1"/>
            <a:t>predittivi</a:t>
          </a:r>
          <a:endParaRPr lang="it-IT" dirty="0"/>
        </a:p>
      </dgm:t>
    </dgm:pt>
    <dgm:pt modelId="{CA2A41E1-5F61-495C-9BEA-6D15A37B44AE}" type="parTrans" cxnId="{FFB88590-815B-4A44-9EED-FE214E23EAC9}">
      <dgm:prSet/>
      <dgm:spPr/>
      <dgm:t>
        <a:bodyPr/>
        <a:lstStyle/>
        <a:p>
          <a:endParaRPr lang="it-IT"/>
        </a:p>
      </dgm:t>
    </dgm:pt>
    <dgm:pt modelId="{150C7363-E0B3-456F-AD62-7D1D55DC3D66}" type="sibTrans" cxnId="{FFB88590-815B-4A44-9EED-FE214E23EAC9}">
      <dgm:prSet/>
      <dgm:spPr/>
      <dgm:t>
        <a:bodyPr/>
        <a:lstStyle/>
        <a:p>
          <a:endParaRPr lang="it-IT"/>
        </a:p>
      </dgm:t>
    </dgm:pt>
    <dgm:pt modelId="{4746054E-D6B6-4282-AE24-4DB91955383D}">
      <dgm:prSet phldrT="[Text]"/>
      <dgm:spPr/>
      <dgm:t>
        <a:bodyPr/>
        <a:lstStyle/>
        <a:p>
          <a:pPr>
            <a:buNone/>
          </a:pPr>
          <a:r>
            <a:rPr lang="en-GB" dirty="0" err="1"/>
            <a:t>Utilizzo</a:t>
          </a:r>
          <a:r>
            <a:rPr lang="en-GB" dirty="0"/>
            <a:t> </a:t>
          </a:r>
          <a:r>
            <a:rPr lang="en-GB" dirty="0" err="1"/>
            <a:t>degli</a:t>
          </a:r>
          <a:r>
            <a:rPr lang="en-GB" dirty="0"/>
            <a:t> </a:t>
          </a:r>
          <a:r>
            <a:rPr lang="en-GB" dirty="0" err="1"/>
            <a:t>algoritmi</a:t>
          </a:r>
          <a:r>
            <a:rPr lang="en-GB" dirty="0"/>
            <a:t> per la </a:t>
          </a:r>
          <a:r>
            <a:rPr lang="en-GB" dirty="0" err="1"/>
            <a:t>valutazione</a:t>
          </a:r>
          <a:r>
            <a:rPr lang="en-GB" dirty="0"/>
            <a:t> </a:t>
          </a:r>
          <a:r>
            <a:rPr lang="en-GB" dirty="0" err="1"/>
            <a:t>delle</a:t>
          </a:r>
          <a:r>
            <a:rPr lang="en-GB" dirty="0"/>
            <a:t> </a:t>
          </a:r>
          <a:r>
            <a:rPr lang="en-GB" dirty="0" err="1"/>
            <a:t>prestazioni</a:t>
          </a:r>
          <a:r>
            <a:rPr lang="en-GB" dirty="0"/>
            <a:t> </a:t>
          </a:r>
          <a:r>
            <a:rPr lang="en-GB" dirty="0" err="1"/>
            <a:t>lavorative</a:t>
          </a:r>
          <a:endParaRPr lang="it-IT" dirty="0"/>
        </a:p>
      </dgm:t>
    </dgm:pt>
    <dgm:pt modelId="{2EC8F41A-1806-4A33-B82C-022B8FEF9672}" type="parTrans" cxnId="{0DAFBC4D-0468-4791-826B-840C7A1298DA}">
      <dgm:prSet/>
      <dgm:spPr/>
      <dgm:t>
        <a:bodyPr/>
        <a:lstStyle/>
        <a:p>
          <a:endParaRPr lang="it-IT"/>
        </a:p>
      </dgm:t>
    </dgm:pt>
    <dgm:pt modelId="{F47967AD-A89D-49EA-AEFB-C87AA5980D2D}" type="sibTrans" cxnId="{0DAFBC4D-0468-4791-826B-840C7A1298DA}">
      <dgm:prSet/>
      <dgm:spPr/>
      <dgm:t>
        <a:bodyPr/>
        <a:lstStyle/>
        <a:p>
          <a:endParaRPr lang="it-IT"/>
        </a:p>
      </dgm:t>
    </dgm:pt>
    <dgm:pt modelId="{F0CB8743-DA9B-48E7-8EB1-47F9887464FC}">
      <dgm:prSet/>
      <dgm:spPr/>
      <dgm:t>
        <a:bodyPr/>
        <a:lstStyle/>
        <a:p>
          <a:r>
            <a:rPr lang="it-IT" dirty="0"/>
            <a:t>Utilizzo degli algoritmi per la gestione dei dipendenti </a:t>
          </a:r>
        </a:p>
      </dgm:t>
    </dgm:pt>
    <dgm:pt modelId="{5BCD8E61-BEA1-4355-BFB0-BAEF76A26CBD}" type="parTrans" cxnId="{D8489B99-0B83-4E40-9151-BA9B1464B055}">
      <dgm:prSet/>
      <dgm:spPr/>
      <dgm:t>
        <a:bodyPr/>
        <a:lstStyle/>
        <a:p>
          <a:endParaRPr lang="it-IT"/>
        </a:p>
      </dgm:t>
    </dgm:pt>
    <dgm:pt modelId="{A06127BB-DB4E-465C-AFD4-523439CED5BA}" type="sibTrans" cxnId="{D8489B99-0B83-4E40-9151-BA9B1464B055}">
      <dgm:prSet/>
      <dgm:spPr/>
      <dgm:t>
        <a:bodyPr/>
        <a:lstStyle/>
        <a:p>
          <a:endParaRPr lang="it-IT"/>
        </a:p>
      </dgm:t>
    </dgm:pt>
    <dgm:pt modelId="{6854EE74-1D81-4527-B272-BC997E3FD98D}">
      <dgm:prSet/>
      <dgm:spPr/>
      <dgm:t>
        <a:bodyPr/>
        <a:lstStyle/>
        <a:p>
          <a:pPr>
            <a:buNone/>
          </a:pPr>
          <a:r>
            <a:rPr lang="it-IT" dirty="0"/>
            <a:t>Benefici e sfide</a:t>
          </a:r>
        </a:p>
      </dgm:t>
    </dgm:pt>
    <dgm:pt modelId="{D16CE759-37DF-47DB-940E-5B415AF45603}" type="parTrans" cxnId="{0394A915-3197-4FB5-866A-DB844F6BDB10}">
      <dgm:prSet/>
      <dgm:spPr/>
      <dgm:t>
        <a:bodyPr/>
        <a:lstStyle/>
        <a:p>
          <a:endParaRPr lang="it-IT"/>
        </a:p>
      </dgm:t>
    </dgm:pt>
    <dgm:pt modelId="{4B08B726-BC8B-4EC0-86C8-65CB2D902EFC}" type="sibTrans" cxnId="{0394A915-3197-4FB5-866A-DB844F6BDB10}">
      <dgm:prSet/>
      <dgm:spPr/>
      <dgm:t>
        <a:bodyPr/>
        <a:lstStyle/>
        <a:p>
          <a:endParaRPr lang="it-IT"/>
        </a:p>
      </dgm:t>
    </dgm:pt>
    <dgm:pt modelId="{8F35019C-1C96-45C7-A608-93E5E83512D0}">
      <dgm:prSet/>
      <dgm:spPr/>
      <dgm:t>
        <a:bodyPr/>
        <a:lstStyle/>
        <a:p>
          <a:r>
            <a:rPr lang="it-IT" dirty="0"/>
            <a:t>Q&amp;A</a:t>
          </a:r>
        </a:p>
      </dgm:t>
    </dgm:pt>
    <dgm:pt modelId="{2FE50B40-B5FC-4735-9A5F-6FADE9A8548B}" type="parTrans" cxnId="{018D9727-F4B8-441E-9817-2046B16B2CB2}">
      <dgm:prSet/>
      <dgm:spPr/>
      <dgm:t>
        <a:bodyPr/>
        <a:lstStyle/>
        <a:p>
          <a:endParaRPr lang="it-IT"/>
        </a:p>
      </dgm:t>
    </dgm:pt>
    <dgm:pt modelId="{C228BBF1-AD95-413C-A9A9-D821850FAAA9}" type="sibTrans" cxnId="{018D9727-F4B8-441E-9817-2046B16B2CB2}">
      <dgm:prSet/>
      <dgm:spPr/>
      <dgm:t>
        <a:bodyPr/>
        <a:lstStyle/>
        <a:p>
          <a:endParaRPr lang="it-IT"/>
        </a:p>
      </dgm:t>
    </dgm:pt>
    <dgm:pt modelId="{1F9AEECF-6332-4F37-B20E-1A107445AF8E}">
      <dgm:prSet/>
      <dgm:spPr/>
    </dgm:pt>
    <dgm:pt modelId="{209C5684-AB51-455C-BB82-FEF957E87822}" type="parTrans" cxnId="{FB2B687C-46C3-4F4C-899E-5EEDA3E12D6A}">
      <dgm:prSet/>
      <dgm:spPr/>
      <dgm:t>
        <a:bodyPr/>
        <a:lstStyle/>
        <a:p>
          <a:endParaRPr lang="it-IT"/>
        </a:p>
      </dgm:t>
    </dgm:pt>
    <dgm:pt modelId="{BA5721C6-3750-45BC-A235-1B33E4A9857C}" type="sibTrans" cxnId="{FB2B687C-46C3-4F4C-899E-5EEDA3E12D6A}">
      <dgm:prSet/>
      <dgm:spPr/>
      <dgm:t>
        <a:bodyPr/>
        <a:lstStyle/>
        <a:p>
          <a:endParaRPr lang="it-IT"/>
        </a:p>
      </dgm:t>
    </dgm:pt>
    <dgm:pt modelId="{A0B7D5E1-FB2B-48F3-9177-CA2AE877CDCC}">
      <dgm:prSet/>
      <dgm:spPr/>
      <dgm:t>
        <a:bodyPr/>
        <a:lstStyle/>
        <a:p>
          <a:pPr>
            <a:buNone/>
          </a:pPr>
          <a:r>
            <a:rPr lang="it-IT" dirty="0"/>
            <a:t>Rating reputazionale</a:t>
          </a:r>
        </a:p>
      </dgm:t>
    </dgm:pt>
    <dgm:pt modelId="{FC8F0FDB-0D3F-4F93-B43C-358DB78B0EB1}" type="parTrans" cxnId="{5A02238D-CE60-4540-84CD-0C0F2D7D518D}">
      <dgm:prSet/>
      <dgm:spPr/>
      <dgm:t>
        <a:bodyPr/>
        <a:lstStyle/>
        <a:p>
          <a:endParaRPr lang="en-GB"/>
        </a:p>
      </dgm:t>
    </dgm:pt>
    <dgm:pt modelId="{4A498B6C-B725-4010-9064-0B154F07729F}" type="sibTrans" cxnId="{5A02238D-CE60-4540-84CD-0C0F2D7D518D}">
      <dgm:prSet/>
      <dgm:spPr/>
      <dgm:t>
        <a:bodyPr/>
        <a:lstStyle/>
        <a:p>
          <a:endParaRPr lang="en-GB"/>
        </a:p>
      </dgm:t>
    </dgm:pt>
    <dgm:pt modelId="{39F77CC6-B255-4D66-A99A-0AD4FAE3651F}" type="pres">
      <dgm:prSet presAssocID="{B051772D-5431-431C-AFDD-E7F3BD83A245}" presName="Name0" presStyleCnt="0">
        <dgm:presLayoutVars>
          <dgm:chMax val="7"/>
          <dgm:chPref val="7"/>
          <dgm:dir/>
        </dgm:presLayoutVars>
      </dgm:prSet>
      <dgm:spPr/>
    </dgm:pt>
    <dgm:pt modelId="{16371D6B-3D19-41CD-8440-47209BF724E1}" type="pres">
      <dgm:prSet presAssocID="{B051772D-5431-431C-AFDD-E7F3BD83A245}" presName="Name1" presStyleCnt="0"/>
      <dgm:spPr/>
    </dgm:pt>
    <dgm:pt modelId="{CA0423B6-1BBC-42B4-99E8-60287720A3B1}" type="pres">
      <dgm:prSet presAssocID="{B051772D-5431-431C-AFDD-E7F3BD83A245}" presName="cycle" presStyleCnt="0"/>
      <dgm:spPr/>
    </dgm:pt>
    <dgm:pt modelId="{BD4B08F9-6730-4909-A8CF-B71D6399CA75}" type="pres">
      <dgm:prSet presAssocID="{B051772D-5431-431C-AFDD-E7F3BD83A245}" presName="srcNode" presStyleLbl="node1" presStyleIdx="0" presStyleCnt="7"/>
      <dgm:spPr/>
    </dgm:pt>
    <dgm:pt modelId="{1576A916-0A0B-4B16-9030-6D4A7FC2F196}" type="pres">
      <dgm:prSet presAssocID="{B051772D-5431-431C-AFDD-E7F3BD83A245}" presName="conn" presStyleLbl="parChTrans1D2" presStyleIdx="0" presStyleCnt="1"/>
      <dgm:spPr/>
    </dgm:pt>
    <dgm:pt modelId="{AF21B322-6FE1-4C53-AE6C-D80E42E0A802}" type="pres">
      <dgm:prSet presAssocID="{B051772D-5431-431C-AFDD-E7F3BD83A245}" presName="extraNode" presStyleLbl="node1" presStyleIdx="0" presStyleCnt="7"/>
      <dgm:spPr/>
    </dgm:pt>
    <dgm:pt modelId="{5901DB5A-074D-4E6C-BEDF-015322347BB2}" type="pres">
      <dgm:prSet presAssocID="{B051772D-5431-431C-AFDD-E7F3BD83A245}" presName="dstNode" presStyleLbl="node1" presStyleIdx="0" presStyleCnt="7"/>
      <dgm:spPr/>
    </dgm:pt>
    <dgm:pt modelId="{B9F33D87-9681-414D-A073-CFD3B0CB32C2}" type="pres">
      <dgm:prSet presAssocID="{A25E8B8C-10A6-42F3-89D7-2D4916A897F0}" presName="text_1" presStyleLbl="node1" presStyleIdx="0" presStyleCnt="7">
        <dgm:presLayoutVars>
          <dgm:bulletEnabled val="1"/>
        </dgm:presLayoutVars>
      </dgm:prSet>
      <dgm:spPr/>
    </dgm:pt>
    <dgm:pt modelId="{3EEEECF2-6427-4A91-8DDF-AA51D8F9B140}" type="pres">
      <dgm:prSet presAssocID="{A25E8B8C-10A6-42F3-89D7-2D4916A897F0}" presName="accent_1" presStyleCnt="0"/>
      <dgm:spPr/>
    </dgm:pt>
    <dgm:pt modelId="{D5CAE909-B40E-4539-8E87-EFABD745B373}" type="pres">
      <dgm:prSet presAssocID="{A25E8B8C-10A6-42F3-89D7-2D4916A897F0}" presName="accentRepeatNode" presStyleLbl="solidFgAcc1" presStyleIdx="0" presStyleCnt="7"/>
      <dgm:spPr/>
    </dgm:pt>
    <dgm:pt modelId="{A344AAC3-4E7D-4EDE-9C07-7F5803320272}" type="pres">
      <dgm:prSet presAssocID="{55EC2707-00B3-41FC-A5B9-CC244CB1D9D8}" presName="text_2" presStyleLbl="node1" presStyleIdx="1" presStyleCnt="7">
        <dgm:presLayoutVars>
          <dgm:bulletEnabled val="1"/>
        </dgm:presLayoutVars>
      </dgm:prSet>
      <dgm:spPr/>
    </dgm:pt>
    <dgm:pt modelId="{E7570DBB-902C-4705-80A6-9EC506EF18F6}" type="pres">
      <dgm:prSet presAssocID="{55EC2707-00B3-41FC-A5B9-CC244CB1D9D8}" presName="accent_2" presStyleCnt="0"/>
      <dgm:spPr/>
    </dgm:pt>
    <dgm:pt modelId="{2BF9AAB6-CB32-4B29-924D-90731D848D46}" type="pres">
      <dgm:prSet presAssocID="{55EC2707-00B3-41FC-A5B9-CC244CB1D9D8}" presName="accentRepeatNode" presStyleLbl="solidFgAcc1" presStyleIdx="1" presStyleCnt="7"/>
      <dgm:spPr/>
    </dgm:pt>
    <dgm:pt modelId="{FB3E9289-F8BA-4A35-BCE1-A2710C3F3AD5}" type="pres">
      <dgm:prSet presAssocID="{4746054E-D6B6-4282-AE24-4DB91955383D}" presName="text_3" presStyleLbl="node1" presStyleIdx="2" presStyleCnt="7">
        <dgm:presLayoutVars>
          <dgm:bulletEnabled val="1"/>
        </dgm:presLayoutVars>
      </dgm:prSet>
      <dgm:spPr/>
    </dgm:pt>
    <dgm:pt modelId="{9B50A131-ACAF-4E4F-979A-4ADAEC862571}" type="pres">
      <dgm:prSet presAssocID="{4746054E-D6B6-4282-AE24-4DB91955383D}" presName="accent_3" presStyleCnt="0"/>
      <dgm:spPr/>
    </dgm:pt>
    <dgm:pt modelId="{B365D0D1-AC3F-43E2-A052-B7A3CA5DCB6C}" type="pres">
      <dgm:prSet presAssocID="{4746054E-D6B6-4282-AE24-4DB91955383D}" presName="accentRepeatNode" presStyleLbl="solidFgAcc1" presStyleIdx="2" presStyleCnt="7"/>
      <dgm:spPr/>
    </dgm:pt>
    <dgm:pt modelId="{8571FF95-95AE-4063-AB39-D08F17EBD709}" type="pres">
      <dgm:prSet presAssocID="{F0CB8743-DA9B-48E7-8EB1-47F9887464FC}" presName="text_4" presStyleLbl="node1" presStyleIdx="3" presStyleCnt="7">
        <dgm:presLayoutVars>
          <dgm:bulletEnabled val="1"/>
        </dgm:presLayoutVars>
      </dgm:prSet>
      <dgm:spPr/>
    </dgm:pt>
    <dgm:pt modelId="{08595124-0471-4F4B-8278-3DDE390AC308}" type="pres">
      <dgm:prSet presAssocID="{F0CB8743-DA9B-48E7-8EB1-47F9887464FC}" presName="accent_4" presStyleCnt="0"/>
      <dgm:spPr/>
    </dgm:pt>
    <dgm:pt modelId="{6F41F06B-1B38-426C-8458-737FFEC4B7F9}" type="pres">
      <dgm:prSet presAssocID="{F0CB8743-DA9B-48E7-8EB1-47F9887464FC}" presName="accentRepeatNode" presStyleLbl="solidFgAcc1" presStyleIdx="3" presStyleCnt="7"/>
      <dgm:spPr/>
    </dgm:pt>
    <dgm:pt modelId="{79B015B4-F426-4722-8DE8-9C47DD2EBEB2}" type="pres">
      <dgm:prSet presAssocID="{6854EE74-1D81-4527-B272-BC997E3FD98D}" presName="text_5" presStyleLbl="node1" presStyleIdx="4" presStyleCnt="7">
        <dgm:presLayoutVars>
          <dgm:bulletEnabled val="1"/>
        </dgm:presLayoutVars>
      </dgm:prSet>
      <dgm:spPr/>
    </dgm:pt>
    <dgm:pt modelId="{1343FCE4-5E6E-4E51-8964-0A7B8B061B33}" type="pres">
      <dgm:prSet presAssocID="{6854EE74-1D81-4527-B272-BC997E3FD98D}" presName="accent_5" presStyleCnt="0"/>
      <dgm:spPr/>
    </dgm:pt>
    <dgm:pt modelId="{7C09BAC6-263F-4A64-A129-70E4DF3A0D30}" type="pres">
      <dgm:prSet presAssocID="{6854EE74-1D81-4527-B272-BC997E3FD98D}" presName="accentRepeatNode" presStyleLbl="solidFgAcc1" presStyleIdx="4" presStyleCnt="7"/>
      <dgm:spPr/>
    </dgm:pt>
    <dgm:pt modelId="{F8B80A50-A284-443C-86BF-18D3135F529A}" type="pres">
      <dgm:prSet presAssocID="{A0B7D5E1-FB2B-48F3-9177-CA2AE877CDCC}" presName="text_6" presStyleLbl="node1" presStyleIdx="5" presStyleCnt="7">
        <dgm:presLayoutVars>
          <dgm:bulletEnabled val="1"/>
        </dgm:presLayoutVars>
      </dgm:prSet>
      <dgm:spPr/>
    </dgm:pt>
    <dgm:pt modelId="{D91328B8-A59F-4907-AE17-4B572A8008CC}" type="pres">
      <dgm:prSet presAssocID="{A0B7D5E1-FB2B-48F3-9177-CA2AE877CDCC}" presName="accent_6" presStyleCnt="0"/>
      <dgm:spPr/>
    </dgm:pt>
    <dgm:pt modelId="{C3901F20-8CAC-4C3E-AE98-F2A8C15E9918}" type="pres">
      <dgm:prSet presAssocID="{A0B7D5E1-FB2B-48F3-9177-CA2AE877CDCC}" presName="accentRepeatNode" presStyleLbl="solidFgAcc1" presStyleIdx="5" presStyleCnt="7"/>
      <dgm:spPr/>
    </dgm:pt>
    <dgm:pt modelId="{9872695A-D83E-4A70-A0F1-5BD967D0CB8C}" type="pres">
      <dgm:prSet presAssocID="{8F35019C-1C96-45C7-A608-93E5E83512D0}" presName="text_7" presStyleLbl="node1" presStyleIdx="6" presStyleCnt="7">
        <dgm:presLayoutVars>
          <dgm:bulletEnabled val="1"/>
        </dgm:presLayoutVars>
      </dgm:prSet>
      <dgm:spPr/>
    </dgm:pt>
    <dgm:pt modelId="{0C6CB758-2B9C-4B5D-8B2D-6F24D6563A3A}" type="pres">
      <dgm:prSet presAssocID="{8F35019C-1C96-45C7-A608-93E5E83512D0}" presName="accent_7" presStyleCnt="0"/>
      <dgm:spPr/>
    </dgm:pt>
    <dgm:pt modelId="{54444983-0FE0-4391-BE93-76F470525C6B}" type="pres">
      <dgm:prSet presAssocID="{8F35019C-1C96-45C7-A608-93E5E83512D0}" presName="accentRepeatNode" presStyleLbl="solidFgAcc1" presStyleIdx="6" presStyleCnt="7"/>
      <dgm:spPr/>
    </dgm:pt>
  </dgm:ptLst>
  <dgm:cxnLst>
    <dgm:cxn modelId="{ADE75903-EAC6-449C-9D50-ECB027F6C0B3}" type="presOf" srcId="{F0CB8743-DA9B-48E7-8EB1-47F9887464FC}" destId="{8571FF95-95AE-4063-AB39-D08F17EBD709}" srcOrd="0" destOrd="0" presId="urn:microsoft.com/office/officeart/2008/layout/VerticalCurvedList"/>
    <dgm:cxn modelId="{0394A915-3197-4FB5-866A-DB844F6BDB10}" srcId="{B051772D-5431-431C-AFDD-E7F3BD83A245}" destId="{6854EE74-1D81-4527-B272-BC997E3FD98D}" srcOrd="4" destOrd="0" parTransId="{D16CE759-37DF-47DB-940E-5B415AF45603}" sibTransId="{4B08B726-BC8B-4EC0-86C8-65CB2D902EFC}"/>
    <dgm:cxn modelId="{107FB122-8096-4D6A-99D5-F7CDD26FB21D}" type="presOf" srcId="{4746054E-D6B6-4282-AE24-4DB91955383D}" destId="{FB3E9289-F8BA-4A35-BCE1-A2710C3F3AD5}" srcOrd="0" destOrd="0" presId="urn:microsoft.com/office/officeart/2008/layout/VerticalCurvedList"/>
    <dgm:cxn modelId="{018D9727-F4B8-441E-9817-2046B16B2CB2}" srcId="{B051772D-5431-431C-AFDD-E7F3BD83A245}" destId="{8F35019C-1C96-45C7-A608-93E5E83512D0}" srcOrd="6" destOrd="0" parTransId="{2FE50B40-B5FC-4735-9A5F-6FADE9A8548B}" sibTransId="{C228BBF1-AD95-413C-A9A9-D821850FAAA9}"/>
    <dgm:cxn modelId="{C3A59B2F-B7B3-41C1-8375-38300C71CE91}" type="presOf" srcId="{55EC2707-00B3-41FC-A5B9-CC244CB1D9D8}" destId="{A344AAC3-4E7D-4EDE-9C07-7F5803320272}" srcOrd="0" destOrd="0" presId="urn:microsoft.com/office/officeart/2008/layout/VerticalCurvedList"/>
    <dgm:cxn modelId="{5C859B35-541C-4D4F-8258-1863ED480168}" srcId="{B051772D-5431-431C-AFDD-E7F3BD83A245}" destId="{A25E8B8C-10A6-42F3-89D7-2D4916A897F0}" srcOrd="0" destOrd="0" parTransId="{479136D9-20D8-4FB9-9F0B-DFCD3300B450}" sibTransId="{B539E162-707A-4394-B3BB-12832B359C23}"/>
    <dgm:cxn modelId="{2FB2EA3D-DCC6-49C5-B0B1-69367093EA62}" type="presOf" srcId="{A25E8B8C-10A6-42F3-89D7-2D4916A897F0}" destId="{B9F33D87-9681-414D-A073-CFD3B0CB32C2}" srcOrd="0" destOrd="0" presId="urn:microsoft.com/office/officeart/2008/layout/VerticalCurvedList"/>
    <dgm:cxn modelId="{0DAFBC4D-0468-4791-826B-840C7A1298DA}" srcId="{B051772D-5431-431C-AFDD-E7F3BD83A245}" destId="{4746054E-D6B6-4282-AE24-4DB91955383D}" srcOrd="2" destOrd="0" parTransId="{2EC8F41A-1806-4A33-B82C-022B8FEF9672}" sibTransId="{F47967AD-A89D-49EA-AEFB-C87AA5980D2D}"/>
    <dgm:cxn modelId="{9DC9D14E-DC24-47A5-B867-C7296260A6D0}" type="presOf" srcId="{B539E162-707A-4394-B3BB-12832B359C23}" destId="{1576A916-0A0B-4B16-9030-6D4A7FC2F196}" srcOrd="0" destOrd="0" presId="urn:microsoft.com/office/officeart/2008/layout/VerticalCurvedList"/>
    <dgm:cxn modelId="{FB2B687C-46C3-4F4C-899E-5EEDA3E12D6A}" srcId="{B051772D-5431-431C-AFDD-E7F3BD83A245}" destId="{1F9AEECF-6332-4F37-B20E-1A107445AF8E}" srcOrd="7" destOrd="0" parTransId="{209C5684-AB51-455C-BB82-FEF957E87822}" sibTransId="{BA5721C6-3750-45BC-A235-1B33E4A9857C}"/>
    <dgm:cxn modelId="{5A02238D-CE60-4540-84CD-0C0F2D7D518D}" srcId="{B051772D-5431-431C-AFDD-E7F3BD83A245}" destId="{A0B7D5E1-FB2B-48F3-9177-CA2AE877CDCC}" srcOrd="5" destOrd="0" parTransId="{FC8F0FDB-0D3F-4F93-B43C-358DB78B0EB1}" sibTransId="{4A498B6C-B725-4010-9064-0B154F07729F}"/>
    <dgm:cxn modelId="{FFB88590-815B-4A44-9EED-FE214E23EAC9}" srcId="{B051772D-5431-431C-AFDD-E7F3BD83A245}" destId="{55EC2707-00B3-41FC-A5B9-CC244CB1D9D8}" srcOrd="1" destOrd="0" parTransId="{CA2A41E1-5F61-495C-9BEA-6D15A37B44AE}" sibTransId="{150C7363-E0B3-456F-AD62-7D1D55DC3D66}"/>
    <dgm:cxn modelId="{D8489B99-0B83-4E40-9151-BA9B1464B055}" srcId="{B051772D-5431-431C-AFDD-E7F3BD83A245}" destId="{F0CB8743-DA9B-48E7-8EB1-47F9887464FC}" srcOrd="3" destOrd="0" parTransId="{5BCD8E61-BEA1-4355-BFB0-BAEF76A26CBD}" sibTransId="{A06127BB-DB4E-465C-AFD4-523439CED5BA}"/>
    <dgm:cxn modelId="{4D8B6BD0-C491-4C35-ABAE-B8C0EE0B8D9E}" type="presOf" srcId="{8F35019C-1C96-45C7-A608-93E5E83512D0}" destId="{9872695A-D83E-4A70-A0F1-5BD967D0CB8C}" srcOrd="0" destOrd="0" presId="urn:microsoft.com/office/officeart/2008/layout/VerticalCurvedList"/>
    <dgm:cxn modelId="{D9FBC5DB-FCA4-48A3-9081-8934FD7A50CA}" type="presOf" srcId="{6854EE74-1D81-4527-B272-BC997E3FD98D}" destId="{79B015B4-F426-4722-8DE8-9C47DD2EBEB2}" srcOrd="0" destOrd="0" presId="urn:microsoft.com/office/officeart/2008/layout/VerticalCurvedList"/>
    <dgm:cxn modelId="{3C29B9E8-9F80-4AF9-BE49-91994071DE0B}" type="presOf" srcId="{B051772D-5431-431C-AFDD-E7F3BD83A245}" destId="{39F77CC6-B255-4D66-A99A-0AD4FAE3651F}" srcOrd="0" destOrd="0" presId="urn:microsoft.com/office/officeart/2008/layout/VerticalCurvedList"/>
    <dgm:cxn modelId="{D5ED33EE-12D1-45C0-9CBE-BD25D09F0562}" type="presOf" srcId="{A0B7D5E1-FB2B-48F3-9177-CA2AE877CDCC}" destId="{F8B80A50-A284-443C-86BF-18D3135F529A}" srcOrd="0" destOrd="0" presId="urn:microsoft.com/office/officeart/2008/layout/VerticalCurvedList"/>
    <dgm:cxn modelId="{D0274992-9C9B-40EF-AE0B-9FEFDADB97DC}" type="presParOf" srcId="{39F77CC6-B255-4D66-A99A-0AD4FAE3651F}" destId="{16371D6B-3D19-41CD-8440-47209BF724E1}" srcOrd="0" destOrd="0" presId="urn:microsoft.com/office/officeart/2008/layout/VerticalCurvedList"/>
    <dgm:cxn modelId="{862F351A-0E64-4061-9EE2-03FF3956A909}" type="presParOf" srcId="{16371D6B-3D19-41CD-8440-47209BF724E1}" destId="{CA0423B6-1BBC-42B4-99E8-60287720A3B1}" srcOrd="0" destOrd="0" presId="urn:microsoft.com/office/officeart/2008/layout/VerticalCurvedList"/>
    <dgm:cxn modelId="{95937F64-98CE-444E-B770-6AF98597A29F}" type="presParOf" srcId="{CA0423B6-1BBC-42B4-99E8-60287720A3B1}" destId="{BD4B08F9-6730-4909-A8CF-B71D6399CA75}" srcOrd="0" destOrd="0" presId="urn:microsoft.com/office/officeart/2008/layout/VerticalCurvedList"/>
    <dgm:cxn modelId="{DBA1D74F-C7E9-41AF-BE43-D8280E77B1C6}" type="presParOf" srcId="{CA0423B6-1BBC-42B4-99E8-60287720A3B1}" destId="{1576A916-0A0B-4B16-9030-6D4A7FC2F196}" srcOrd="1" destOrd="0" presId="urn:microsoft.com/office/officeart/2008/layout/VerticalCurvedList"/>
    <dgm:cxn modelId="{D7A157CE-EF89-4070-BC4B-38B29EC4EC0C}" type="presParOf" srcId="{CA0423B6-1BBC-42B4-99E8-60287720A3B1}" destId="{AF21B322-6FE1-4C53-AE6C-D80E42E0A802}" srcOrd="2" destOrd="0" presId="urn:microsoft.com/office/officeart/2008/layout/VerticalCurvedList"/>
    <dgm:cxn modelId="{86DE2327-50F8-4112-B216-4F6CE4EBB97E}" type="presParOf" srcId="{CA0423B6-1BBC-42B4-99E8-60287720A3B1}" destId="{5901DB5A-074D-4E6C-BEDF-015322347BB2}" srcOrd="3" destOrd="0" presId="urn:microsoft.com/office/officeart/2008/layout/VerticalCurvedList"/>
    <dgm:cxn modelId="{BC687545-33E4-4236-BFA0-D440F3312CD9}" type="presParOf" srcId="{16371D6B-3D19-41CD-8440-47209BF724E1}" destId="{B9F33D87-9681-414D-A073-CFD3B0CB32C2}" srcOrd="1" destOrd="0" presId="urn:microsoft.com/office/officeart/2008/layout/VerticalCurvedList"/>
    <dgm:cxn modelId="{48047BB5-CAEB-4C30-A45E-E57A96C49825}" type="presParOf" srcId="{16371D6B-3D19-41CD-8440-47209BF724E1}" destId="{3EEEECF2-6427-4A91-8DDF-AA51D8F9B140}" srcOrd="2" destOrd="0" presId="urn:microsoft.com/office/officeart/2008/layout/VerticalCurvedList"/>
    <dgm:cxn modelId="{58EB896C-D752-4D40-BAA0-E04BB6DECA24}" type="presParOf" srcId="{3EEEECF2-6427-4A91-8DDF-AA51D8F9B140}" destId="{D5CAE909-B40E-4539-8E87-EFABD745B373}" srcOrd="0" destOrd="0" presId="urn:microsoft.com/office/officeart/2008/layout/VerticalCurvedList"/>
    <dgm:cxn modelId="{AC7905A7-8F1F-47F0-83BF-27C366B0C393}" type="presParOf" srcId="{16371D6B-3D19-41CD-8440-47209BF724E1}" destId="{A344AAC3-4E7D-4EDE-9C07-7F5803320272}" srcOrd="3" destOrd="0" presId="urn:microsoft.com/office/officeart/2008/layout/VerticalCurvedList"/>
    <dgm:cxn modelId="{2E3A9CEC-415B-4181-A30E-708D3A2F8341}" type="presParOf" srcId="{16371D6B-3D19-41CD-8440-47209BF724E1}" destId="{E7570DBB-902C-4705-80A6-9EC506EF18F6}" srcOrd="4" destOrd="0" presId="urn:microsoft.com/office/officeart/2008/layout/VerticalCurvedList"/>
    <dgm:cxn modelId="{84E1A3A5-06D5-404D-A869-F4540BE9C6F7}" type="presParOf" srcId="{E7570DBB-902C-4705-80A6-9EC506EF18F6}" destId="{2BF9AAB6-CB32-4B29-924D-90731D848D46}" srcOrd="0" destOrd="0" presId="urn:microsoft.com/office/officeart/2008/layout/VerticalCurvedList"/>
    <dgm:cxn modelId="{1C4D7488-D6FD-4E25-8706-35D651584170}" type="presParOf" srcId="{16371D6B-3D19-41CD-8440-47209BF724E1}" destId="{FB3E9289-F8BA-4A35-BCE1-A2710C3F3AD5}" srcOrd="5" destOrd="0" presId="urn:microsoft.com/office/officeart/2008/layout/VerticalCurvedList"/>
    <dgm:cxn modelId="{9300F877-A844-4C2E-8EE1-C0FEF2E7A29F}" type="presParOf" srcId="{16371D6B-3D19-41CD-8440-47209BF724E1}" destId="{9B50A131-ACAF-4E4F-979A-4ADAEC862571}" srcOrd="6" destOrd="0" presId="urn:microsoft.com/office/officeart/2008/layout/VerticalCurvedList"/>
    <dgm:cxn modelId="{F6F82BE8-C932-488B-BE8B-5A26C0FE11ED}" type="presParOf" srcId="{9B50A131-ACAF-4E4F-979A-4ADAEC862571}" destId="{B365D0D1-AC3F-43E2-A052-B7A3CA5DCB6C}" srcOrd="0" destOrd="0" presId="urn:microsoft.com/office/officeart/2008/layout/VerticalCurvedList"/>
    <dgm:cxn modelId="{5CF85E25-DFC5-4B10-B525-6E6485397774}" type="presParOf" srcId="{16371D6B-3D19-41CD-8440-47209BF724E1}" destId="{8571FF95-95AE-4063-AB39-D08F17EBD709}" srcOrd="7" destOrd="0" presId="urn:microsoft.com/office/officeart/2008/layout/VerticalCurvedList"/>
    <dgm:cxn modelId="{5743439A-6651-42D7-BDD2-D02EB02E9B1A}" type="presParOf" srcId="{16371D6B-3D19-41CD-8440-47209BF724E1}" destId="{08595124-0471-4F4B-8278-3DDE390AC308}" srcOrd="8" destOrd="0" presId="urn:microsoft.com/office/officeart/2008/layout/VerticalCurvedList"/>
    <dgm:cxn modelId="{0700E1AF-32DA-4C2E-A0C0-307016D89BD0}" type="presParOf" srcId="{08595124-0471-4F4B-8278-3DDE390AC308}" destId="{6F41F06B-1B38-426C-8458-737FFEC4B7F9}" srcOrd="0" destOrd="0" presId="urn:microsoft.com/office/officeart/2008/layout/VerticalCurvedList"/>
    <dgm:cxn modelId="{5D148350-62B5-4D86-AE53-1B790848B959}" type="presParOf" srcId="{16371D6B-3D19-41CD-8440-47209BF724E1}" destId="{79B015B4-F426-4722-8DE8-9C47DD2EBEB2}" srcOrd="9" destOrd="0" presId="urn:microsoft.com/office/officeart/2008/layout/VerticalCurvedList"/>
    <dgm:cxn modelId="{65672363-7F96-4106-935B-1E6D4A10F4E2}" type="presParOf" srcId="{16371D6B-3D19-41CD-8440-47209BF724E1}" destId="{1343FCE4-5E6E-4E51-8964-0A7B8B061B33}" srcOrd="10" destOrd="0" presId="urn:microsoft.com/office/officeart/2008/layout/VerticalCurvedList"/>
    <dgm:cxn modelId="{2FD2E8F5-1349-4376-95AF-0E2796D76A5B}" type="presParOf" srcId="{1343FCE4-5E6E-4E51-8964-0A7B8B061B33}" destId="{7C09BAC6-263F-4A64-A129-70E4DF3A0D30}" srcOrd="0" destOrd="0" presId="urn:microsoft.com/office/officeart/2008/layout/VerticalCurvedList"/>
    <dgm:cxn modelId="{E24B91F1-4609-4DB9-88B6-798D533E3FC2}" type="presParOf" srcId="{16371D6B-3D19-41CD-8440-47209BF724E1}" destId="{F8B80A50-A284-443C-86BF-18D3135F529A}" srcOrd="11" destOrd="0" presId="urn:microsoft.com/office/officeart/2008/layout/VerticalCurvedList"/>
    <dgm:cxn modelId="{4605DF15-7802-4208-90C9-102540639049}" type="presParOf" srcId="{16371D6B-3D19-41CD-8440-47209BF724E1}" destId="{D91328B8-A59F-4907-AE17-4B572A8008CC}" srcOrd="12" destOrd="0" presId="urn:microsoft.com/office/officeart/2008/layout/VerticalCurvedList"/>
    <dgm:cxn modelId="{2748EDCB-66F3-4AEA-9698-2265716E2260}" type="presParOf" srcId="{D91328B8-A59F-4907-AE17-4B572A8008CC}" destId="{C3901F20-8CAC-4C3E-AE98-F2A8C15E9918}" srcOrd="0" destOrd="0" presId="urn:microsoft.com/office/officeart/2008/layout/VerticalCurvedList"/>
    <dgm:cxn modelId="{B116FE59-341B-495F-8C04-353CCED52F07}" type="presParOf" srcId="{16371D6B-3D19-41CD-8440-47209BF724E1}" destId="{9872695A-D83E-4A70-A0F1-5BD967D0CB8C}" srcOrd="13" destOrd="0" presId="urn:microsoft.com/office/officeart/2008/layout/VerticalCurvedList"/>
    <dgm:cxn modelId="{2AC4E915-B06F-4472-A309-956E13CE8A93}" type="presParOf" srcId="{16371D6B-3D19-41CD-8440-47209BF724E1}" destId="{0C6CB758-2B9C-4B5D-8B2D-6F24D6563A3A}" srcOrd="14" destOrd="0" presId="urn:microsoft.com/office/officeart/2008/layout/VerticalCurvedList"/>
    <dgm:cxn modelId="{39226ED8-D369-427B-8403-079CCCEF7153}" type="presParOf" srcId="{0C6CB758-2B9C-4B5D-8B2D-6F24D6563A3A}" destId="{54444983-0FE0-4391-BE93-76F470525C6B}"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sp="http://schemas.microsoft.com/office/drawing/2008/diagram" xmlns:dgm="http://schemas.openxmlformats.org/drawingml/2006/diagram" xmlns:a="http://schemas.openxmlformats.org/drawingml/2006/main">
  <dgm:ptLst>
    <dgm:pt modelId="{67BE40E4-17AE-4838-BB22-1B00E6A79696}"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it-IT"/>
        </a:p>
      </dgm:t>
    </dgm:pt>
    <dgm:pt modelId="{BAE5A6B4-5186-45A4-A6DF-D209110E6117}">
      <dgm:prSet phldrT="[Text]" custT="1"/>
      <dgm:spPr>
        <a:solidFill>
          <a:srgbClr val="C00000"/>
        </a:solidFill>
      </dgm:spPr>
      <dgm:t>
        <a:bodyPr/>
        <a:lstStyle/>
        <a:p>
          <a:r>
            <a:rPr lang="it-IT" sz="2000" b="1" i="0" dirty="0"/>
            <a:t>Data Mining</a:t>
          </a:r>
          <a:endParaRPr lang="it-IT" sz="2000" dirty="0"/>
        </a:p>
      </dgm:t>
    </dgm:pt>
    <dgm:pt modelId="{2B5A623E-B8AE-4056-B340-66E6D649DA7A}" type="parTrans" cxnId="{51A89A66-3BDC-4ECA-BEE1-E250BC2457F2}">
      <dgm:prSet/>
      <dgm:spPr/>
      <dgm:t>
        <a:bodyPr/>
        <a:lstStyle/>
        <a:p>
          <a:endParaRPr lang="it-IT"/>
        </a:p>
      </dgm:t>
    </dgm:pt>
    <dgm:pt modelId="{E7A9371F-0640-4562-AFBE-188A8E1D24C9}" type="sibTrans" cxnId="{51A89A66-3BDC-4ECA-BEE1-E250BC2457F2}">
      <dgm:prSet/>
      <dgm:spPr/>
      <dgm:t>
        <a:bodyPr/>
        <a:lstStyle/>
        <a:p>
          <a:endParaRPr lang="it-IT"/>
        </a:p>
      </dgm:t>
    </dgm:pt>
    <dgm:pt modelId="{F50B8DBD-F06F-48E6-B1C3-B2228793B46B}">
      <dgm:prSet phldrT="[Text]" custT="1"/>
      <dgm:spPr>
        <a:solidFill>
          <a:schemeClr val="accent2"/>
        </a:solidFill>
      </dgm:spPr>
      <dgm:t>
        <a:bodyPr/>
        <a:lstStyle/>
        <a:p>
          <a:r>
            <a:rPr lang="it-IT" sz="1800" b="1" i="0" dirty="0"/>
            <a:t>Natural Language Processing</a:t>
          </a:r>
          <a:endParaRPr lang="it-IT" sz="1800" dirty="0"/>
        </a:p>
      </dgm:t>
    </dgm:pt>
    <dgm:pt modelId="{D2AE95D4-9C04-4DB8-822B-122DB3039035}" type="parTrans" cxnId="{BD6694D6-4237-40A2-9AA2-67B48C3DEF95}">
      <dgm:prSet/>
      <dgm:spPr/>
      <dgm:t>
        <a:bodyPr/>
        <a:lstStyle/>
        <a:p>
          <a:endParaRPr lang="it-IT"/>
        </a:p>
      </dgm:t>
    </dgm:pt>
    <dgm:pt modelId="{95CCF3BE-8F9B-424B-8702-7A13B5121A3E}" type="sibTrans" cxnId="{BD6694D6-4237-40A2-9AA2-67B48C3DEF95}">
      <dgm:prSet/>
      <dgm:spPr/>
      <dgm:t>
        <a:bodyPr/>
        <a:lstStyle/>
        <a:p>
          <a:endParaRPr lang="it-IT"/>
        </a:p>
      </dgm:t>
    </dgm:pt>
    <dgm:pt modelId="{3796E751-2A9C-456C-8398-CE146531EC90}">
      <dgm:prSet phldrT="[Text]" custT="1"/>
      <dgm:spPr>
        <a:solidFill>
          <a:schemeClr val="accent2">
            <a:lumMod val="60000"/>
            <a:lumOff val="40000"/>
          </a:schemeClr>
        </a:solidFill>
      </dgm:spPr>
      <dgm:t>
        <a:bodyPr/>
        <a:lstStyle/>
        <a:p>
          <a:r>
            <a:rPr lang="en-US" sz="2000" b="1" dirty="0"/>
            <a:t>Machine Learning</a:t>
          </a:r>
          <a:endParaRPr lang="it-IT" sz="2000" b="1" dirty="0"/>
        </a:p>
      </dgm:t>
    </dgm:pt>
    <dgm:pt modelId="{8A181CD8-9DA9-4B2B-B0CA-D5599C59F129}" type="parTrans" cxnId="{242C599A-9259-44C9-B444-155CD112B4AD}">
      <dgm:prSet/>
      <dgm:spPr/>
      <dgm:t>
        <a:bodyPr/>
        <a:lstStyle/>
        <a:p>
          <a:endParaRPr lang="it-IT"/>
        </a:p>
      </dgm:t>
    </dgm:pt>
    <dgm:pt modelId="{69E6F4EA-20C4-4B99-884D-E33A718AB033}" type="sibTrans" cxnId="{242C599A-9259-44C9-B444-155CD112B4AD}">
      <dgm:prSet/>
      <dgm:spPr/>
      <dgm:t>
        <a:bodyPr/>
        <a:lstStyle/>
        <a:p>
          <a:endParaRPr lang="it-IT"/>
        </a:p>
      </dgm:t>
    </dgm:pt>
    <dgm:pt modelId="{9692BE46-49C3-42DA-BF88-1DC4C3097633}">
      <dgm:prSet/>
      <dgm:spPr/>
    </dgm:pt>
    <dgm:pt modelId="{36C98056-CCE0-4890-8E6C-932D6CA65A35}" type="parTrans" cxnId="{0FAF5A4B-5570-4C61-8248-EBF8F110753C}">
      <dgm:prSet/>
      <dgm:spPr/>
      <dgm:t>
        <a:bodyPr/>
        <a:lstStyle/>
        <a:p>
          <a:endParaRPr lang="it-IT"/>
        </a:p>
      </dgm:t>
    </dgm:pt>
    <dgm:pt modelId="{81421A2F-2B35-4B3A-BAB1-AC156FAB00D1}" type="sibTrans" cxnId="{0FAF5A4B-5570-4C61-8248-EBF8F110753C}">
      <dgm:prSet/>
      <dgm:spPr/>
      <dgm:t>
        <a:bodyPr/>
        <a:lstStyle/>
        <a:p>
          <a:endParaRPr lang="it-IT"/>
        </a:p>
      </dgm:t>
    </dgm:pt>
    <dgm:pt modelId="{2EBD91D7-5870-4D17-BC1F-A79FC040BD3A}" type="pres">
      <dgm:prSet presAssocID="{67BE40E4-17AE-4838-BB22-1B00E6A79696}" presName="composite" presStyleCnt="0">
        <dgm:presLayoutVars>
          <dgm:chMax val="3"/>
          <dgm:animLvl val="lvl"/>
          <dgm:resizeHandles val="exact"/>
        </dgm:presLayoutVars>
      </dgm:prSet>
      <dgm:spPr/>
    </dgm:pt>
    <dgm:pt modelId="{B745A68E-FC31-4E25-ADD0-3A432C9390B7}" type="pres">
      <dgm:prSet presAssocID="{BAE5A6B4-5186-45A4-A6DF-D209110E6117}" presName="gear1" presStyleLbl="node1" presStyleIdx="0" presStyleCnt="3">
        <dgm:presLayoutVars>
          <dgm:chMax val="1"/>
          <dgm:bulletEnabled val="1"/>
        </dgm:presLayoutVars>
      </dgm:prSet>
      <dgm:spPr/>
    </dgm:pt>
    <dgm:pt modelId="{0301E424-9AE0-4449-9F0C-0DDCBFA8884E}" type="pres">
      <dgm:prSet presAssocID="{BAE5A6B4-5186-45A4-A6DF-D209110E6117}" presName="gear1srcNode" presStyleLbl="node1" presStyleIdx="0" presStyleCnt="3"/>
      <dgm:spPr/>
    </dgm:pt>
    <dgm:pt modelId="{049D50F7-BEC0-453E-A7D0-3B19FDB74C8B}" type="pres">
      <dgm:prSet presAssocID="{BAE5A6B4-5186-45A4-A6DF-D209110E6117}" presName="gear1dstNode" presStyleLbl="node1" presStyleIdx="0" presStyleCnt="3"/>
      <dgm:spPr/>
    </dgm:pt>
    <dgm:pt modelId="{14824075-BBDE-47CA-9060-D5427A3E2378}" type="pres">
      <dgm:prSet presAssocID="{F50B8DBD-F06F-48E6-B1C3-B2228793B46B}" presName="gear2" presStyleLbl="node1" presStyleIdx="1" presStyleCnt="3">
        <dgm:presLayoutVars>
          <dgm:chMax val="1"/>
          <dgm:bulletEnabled val="1"/>
        </dgm:presLayoutVars>
      </dgm:prSet>
      <dgm:spPr/>
    </dgm:pt>
    <dgm:pt modelId="{64C5FCC9-3188-4D39-B889-7410EA042182}" type="pres">
      <dgm:prSet presAssocID="{F50B8DBD-F06F-48E6-B1C3-B2228793B46B}" presName="gear2srcNode" presStyleLbl="node1" presStyleIdx="1" presStyleCnt="3"/>
      <dgm:spPr/>
    </dgm:pt>
    <dgm:pt modelId="{9298870A-A370-4C18-B7F6-337A76667A9C}" type="pres">
      <dgm:prSet presAssocID="{F50B8DBD-F06F-48E6-B1C3-B2228793B46B}" presName="gear2dstNode" presStyleLbl="node1" presStyleIdx="1" presStyleCnt="3"/>
      <dgm:spPr/>
    </dgm:pt>
    <dgm:pt modelId="{7C7D98FA-434D-4E36-B45E-AF2A00D8A1B4}" type="pres">
      <dgm:prSet presAssocID="{3796E751-2A9C-456C-8398-CE146531EC90}" presName="gear3" presStyleLbl="node1" presStyleIdx="2" presStyleCnt="3"/>
      <dgm:spPr/>
    </dgm:pt>
    <dgm:pt modelId="{70A5C812-0C57-49BA-82BF-E6E18D6514A4}" type="pres">
      <dgm:prSet presAssocID="{3796E751-2A9C-456C-8398-CE146531EC90}" presName="gear3tx" presStyleLbl="node1" presStyleIdx="2" presStyleCnt="3">
        <dgm:presLayoutVars>
          <dgm:chMax val="1"/>
          <dgm:bulletEnabled val="1"/>
        </dgm:presLayoutVars>
      </dgm:prSet>
      <dgm:spPr/>
    </dgm:pt>
    <dgm:pt modelId="{145FF794-63B4-4AB5-91C6-8F82422D6151}" type="pres">
      <dgm:prSet presAssocID="{3796E751-2A9C-456C-8398-CE146531EC90}" presName="gear3srcNode" presStyleLbl="node1" presStyleIdx="2" presStyleCnt="3"/>
      <dgm:spPr/>
    </dgm:pt>
    <dgm:pt modelId="{77B6DFFF-9019-48BC-9A5F-2AD2910AD668}" type="pres">
      <dgm:prSet presAssocID="{3796E751-2A9C-456C-8398-CE146531EC90}" presName="gear3dstNode" presStyleLbl="node1" presStyleIdx="2" presStyleCnt="3"/>
      <dgm:spPr/>
    </dgm:pt>
    <dgm:pt modelId="{17284F39-E1CF-4426-BC2A-CC69100335F4}" type="pres">
      <dgm:prSet presAssocID="{E7A9371F-0640-4562-AFBE-188A8E1D24C9}" presName="connector1" presStyleLbl="sibTrans2D1" presStyleIdx="0" presStyleCnt="3"/>
      <dgm:spPr/>
    </dgm:pt>
    <dgm:pt modelId="{C2EDBFDF-D1C1-45D0-B6F2-5072745E6629}" type="pres">
      <dgm:prSet presAssocID="{95CCF3BE-8F9B-424B-8702-7A13B5121A3E}" presName="connector2" presStyleLbl="sibTrans2D1" presStyleIdx="1" presStyleCnt="3"/>
      <dgm:spPr/>
    </dgm:pt>
    <dgm:pt modelId="{8F747DFA-4DB8-4330-9711-C7CB2F4C0991}" type="pres">
      <dgm:prSet presAssocID="{69E6F4EA-20C4-4B99-884D-E33A718AB033}" presName="connector3" presStyleLbl="sibTrans2D1" presStyleIdx="2" presStyleCnt="3"/>
      <dgm:spPr/>
    </dgm:pt>
  </dgm:ptLst>
  <dgm:cxnLst>
    <dgm:cxn modelId="{F9994405-B116-46F5-8084-00B34CB58A49}" type="presOf" srcId="{95CCF3BE-8F9B-424B-8702-7A13B5121A3E}" destId="{C2EDBFDF-D1C1-45D0-B6F2-5072745E6629}" srcOrd="0" destOrd="0" presId="urn:microsoft.com/office/officeart/2005/8/layout/gear1"/>
    <dgm:cxn modelId="{51AD690D-B130-4933-8F4C-01EE8B9A981F}" type="presOf" srcId="{67BE40E4-17AE-4838-BB22-1B00E6A79696}" destId="{2EBD91D7-5870-4D17-BC1F-A79FC040BD3A}" srcOrd="0" destOrd="0" presId="urn:microsoft.com/office/officeart/2005/8/layout/gear1"/>
    <dgm:cxn modelId="{C6160F18-9CB7-492B-AE1A-5329516514C3}" type="presOf" srcId="{BAE5A6B4-5186-45A4-A6DF-D209110E6117}" destId="{049D50F7-BEC0-453E-A7D0-3B19FDB74C8B}" srcOrd="2" destOrd="0" presId="urn:microsoft.com/office/officeart/2005/8/layout/gear1"/>
    <dgm:cxn modelId="{BD298A1A-1D19-4AA0-BA4B-B628A1325872}" type="presOf" srcId="{BAE5A6B4-5186-45A4-A6DF-D209110E6117}" destId="{B745A68E-FC31-4E25-ADD0-3A432C9390B7}" srcOrd="0" destOrd="0" presId="urn:microsoft.com/office/officeart/2005/8/layout/gear1"/>
    <dgm:cxn modelId="{99AB8F2C-D469-4A88-A9E3-23B9BEF2C709}" type="presOf" srcId="{3796E751-2A9C-456C-8398-CE146531EC90}" destId="{77B6DFFF-9019-48BC-9A5F-2AD2910AD668}" srcOrd="3" destOrd="0" presId="urn:microsoft.com/office/officeart/2005/8/layout/gear1"/>
    <dgm:cxn modelId="{5102C82D-EBC2-4113-90FF-622778509034}" type="presOf" srcId="{3796E751-2A9C-456C-8398-CE146531EC90}" destId="{70A5C812-0C57-49BA-82BF-E6E18D6514A4}" srcOrd="1" destOrd="0" presId="urn:microsoft.com/office/officeart/2005/8/layout/gear1"/>
    <dgm:cxn modelId="{4B247A37-744C-4A6F-9481-7182334B342C}" type="presOf" srcId="{BAE5A6B4-5186-45A4-A6DF-D209110E6117}" destId="{0301E424-9AE0-4449-9F0C-0DDCBFA8884E}" srcOrd="1" destOrd="0" presId="urn:microsoft.com/office/officeart/2005/8/layout/gear1"/>
    <dgm:cxn modelId="{23B6D160-5D03-4D36-AD92-39D8D1D4E28B}" type="presOf" srcId="{F50B8DBD-F06F-48E6-B1C3-B2228793B46B}" destId="{64C5FCC9-3188-4D39-B889-7410EA042182}" srcOrd="1" destOrd="0" presId="urn:microsoft.com/office/officeart/2005/8/layout/gear1"/>
    <dgm:cxn modelId="{51A89A66-3BDC-4ECA-BEE1-E250BC2457F2}" srcId="{67BE40E4-17AE-4838-BB22-1B00E6A79696}" destId="{BAE5A6B4-5186-45A4-A6DF-D209110E6117}" srcOrd="0" destOrd="0" parTransId="{2B5A623E-B8AE-4056-B340-66E6D649DA7A}" sibTransId="{E7A9371F-0640-4562-AFBE-188A8E1D24C9}"/>
    <dgm:cxn modelId="{B0AFF369-A59E-464A-A5B9-B34637EF15C3}" type="presOf" srcId="{69E6F4EA-20C4-4B99-884D-E33A718AB033}" destId="{8F747DFA-4DB8-4330-9711-C7CB2F4C0991}" srcOrd="0" destOrd="0" presId="urn:microsoft.com/office/officeart/2005/8/layout/gear1"/>
    <dgm:cxn modelId="{0FAF5A4B-5570-4C61-8248-EBF8F110753C}" srcId="{67BE40E4-17AE-4838-BB22-1B00E6A79696}" destId="{9692BE46-49C3-42DA-BF88-1DC4C3097633}" srcOrd="3" destOrd="0" parTransId="{36C98056-CCE0-4890-8E6C-932D6CA65A35}" sibTransId="{81421A2F-2B35-4B3A-BAB1-AC156FAB00D1}"/>
    <dgm:cxn modelId="{23B71691-0053-48F4-AA39-8D330C5B6C3C}" type="presOf" srcId="{F50B8DBD-F06F-48E6-B1C3-B2228793B46B}" destId="{14824075-BBDE-47CA-9060-D5427A3E2378}" srcOrd="0" destOrd="0" presId="urn:microsoft.com/office/officeart/2005/8/layout/gear1"/>
    <dgm:cxn modelId="{242C599A-9259-44C9-B444-155CD112B4AD}" srcId="{67BE40E4-17AE-4838-BB22-1B00E6A79696}" destId="{3796E751-2A9C-456C-8398-CE146531EC90}" srcOrd="2" destOrd="0" parTransId="{8A181CD8-9DA9-4B2B-B0CA-D5599C59F129}" sibTransId="{69E6F4EA-20C4-4B99-884D-E33A718AB033}"/>
    <dgm:cxn modelId="{6D0BA7AC-BDF8-4977-8A07-E1BD7E3454B0}" type="presOf" srcId="{E7A9371F-0640-4562-AFBE-188A8E1D24C9}" destId="{17284F39-E1CF-4426-BC2A-CC69100335F4}" srcOrd="0" destOrd="0" presId="urn:microsoft.com/office/officeart/2005/8/layout/gear1"/>
    <dgm:cxn modelId="{E4CBF4B7-5CC2-4030-A382-26F81E1B0849}" type="presOf" srcId="{3796E751-2A9C-456C-8398-CE146531EC90}" destId="{145FF794-63B4-4AB5-91C6-8F82422D6151}" srcOrd="2" destOrd="0" presId="urn:microsoft.com/office/officeart/2005/8/layout/gear1"/>
    <dgm:cxn modelId="{BD6694D6-4237-40A2-9AA2-67B48C3DEF95}" srcId="{67BE40E4-17AE-4838-BB22-1B00E6A79696}" destId="{F50B8DBD-F06F-48E6-B1C3-B2228793B46B}" srcOrd="1" destOrd="0" parTransId="{D2AE95D4-9C04-4DB8-822B-122DB3039035}" sibTransId="{95CCF3BE-8F9B-424B-8702-7A13B5121A3E}"/>
    <dgm:cxn modelId="{94BC1EEA-F765-421E-8B32-84039CD5E435}" type="presOf" srcId="{F50B8DBD-F06F-48E6-B1C3-B2228793B46B}" destId="{9298870A-A370-4C18-B7F6-337A76667A9C}" srcOrd="2" destOrd="0" presId="urn:microsoft.com/office/officeart/2005/8/layout/gear1"/>
    <dgm:cxn modelId="{E088BDF0-C0D7-4541-AE22-316EBA6B4FA9}" type="presOf" srcId="{3796E751-2A9C-456C-8398-CE146531EC90}" destId="{7C7D98FA-434D-4E36-B45E-AF2A00D8A1B4}" srcOrd="0" destOrd="0" presId="urn:microsoft.com/office/officeart/2005/8/layout/gear1"/>
    <dgm:cxn modelId="{3E29CD88-956A-44A0-B309-BB6945C7CE6D}" type="presParOf" srcId="{2EBD91D7-5870-4D17-BC1F-A79FC040BD3A}" destId="{B745A68E-FC31-4E25-ADD0-3A432C9390B7}" srcOrd="0" destOrd="0" presId="urn:microsoft.com/office/officeart/2005/8/layout/gear1"/>
    <dgm:cxn modelId="{81B0B47F-1117-45B0-B631-D47BFD09D5DA}" type="presParOf" srcId="{2EBD91D7-5870-4D17-BC1F-A79FC040BD3A}" destId="{0301E424-9AE0-4449-9F0C-0DDCBFA8884E}" srcOrd="1" destOrd="0" presId="urn:microsoft.com/office/officeart/2005/8/layout/gear1"/>
    <dgm:cxn modelId="{4EB78316-D817-4373-A554-03296FA9DDC0}" type="presParOf" srcId="{2EBD91D7-5870-4D17-BC1F-A79FC040BD3A}" destId="{049D50F7-BEC0-453E-A7D0-3B19FDB74C8B}" srcOrd="2" destOrd="0" presId="urn:microsoft.com/office/officeart/2005/8/layout/gear1"/>
    <dgm:cxn modelId="{A76BE5F6-77B5-4EBF-8B24-5E51F649FC1D}" type="presParOf" srcId="{2EBD91D7-5870-4D17-BC1F-A79FC040BD3A}" destId="{14824075-BBDE-47CA-9060-D5427A3E2378}" srcOrd="3" destOrd="0" presId="urn:microsoft.com/office/officeart/2005/8/layout/gear1"/>
    <dgm:cxn modelId="{F2225EF3-5589-497E-81D0-8F790896FEF2}" type="presParOf" srcId="{2EBD91D7-5870-4D17-BC1F-A79FC040BD3A}" destId="{64C5FCC9-3188-4D39-B889-7410EA042182}" srcOrd="4" destOrd="0" presId="urn:microsoft.com/office/officeart/2005/8/layout/gear1"/>
    <dgm:cxn modelId="{94E6121C-064C-40CF-8928-018DDE4A8F88}" type="presParOf" srcId="{2EBD91D7-5870-4D17-BC1F-A79FC040BD3A}" destId="{9298870A-A370-4C18-B7F6-337A76667A9C}" srcOrd="5" destOrd="0" presId="urn:microsoft.com/office/officeart/2005/8/layout/gear1"/>
    <dgm:cxn modelId="{1162075A-7287-4DE8-8728-878712CD4A2E}" type="presParOf" srcId="{2EBD91D7-5870-4D17-BC1F-A79FC040BD3A}" destId="{7C7D98FA-434D-4E36-B45E-AF2A00D8A1B4}" srcOrd="6" destOrd="0" presId="urn:microsoft.com/office/officeart/2005/8/layout/gear1"/>
    <dgm:cxn modelId="{B360B5B3-41E5-4949-B518-F742CD148097}" type="presParOf" srcId="{2EBD91D7-5870-4D17-BC1F-A79FC040BD3A}" destId="{70A5C812-0C57-49BA-82BF-E6E18D6514A4}" srcOrd="7" destOrd="0" presId="urn:microsoft.com/office/officeart/2005/8/layout/gear1"/>
    <dgm:cxn modelId="{42F65B7E-9627-4B50-A335-8F5D227E6B48}" type="presParOf" srcId="{2EBD91D7-5870-4D17-BC1F-A79FC040BD3A}" destId="{145FF794-63B4-4AB5-91C6-8F82422D6151}" srcOrd="8" destOrd="0" presId="urn:microsoft.com/office/officeart/2005/8/layout/gear1"/>
    <dgm:cxn modelId="{A4886DC6-AD3E-4E84-B95C-1C5C8CD8E227}" type="presParOf" srcId="{2EBD91D7-5870-4D17-BC1F-A79FC040BD3A}" destId="{77B6DFFF-9019-48BC-9A5F-2AD2910AD668}" srcOrd="9" destOrd="0" presId="urn:microsoft.com/office/officeart/2005/8/layout/gear1"/>
    <dgm:cxn modelId="{0A4CD6F2-B2FE-444B-8198-60CE586582AE}" type="presParOf" srcId="{2EBD91D7-5870-4D17-BC1F-A79FC040BD3A}" destId="{17284F39-E1CF-4426-BC2A-CC69100335F4}" srcOrd="10" destOrd="0" presId="urn:microsoft.com/office/officeart/2005/8/layout/gear1"/>
    <dgm:cxn modelId="{70318A51-4F89-4440-81D5-7FC069F714FC}" type="presParOf" srcId="{2EBD91D7-5870-4D17-BC1F-A79FC040BD3A}" destId="{C2EDBFDF-D1C1-45D0-B6F2-5072745E6629}" srcOrd="11" destOrd="0" presId="urn:microsoft.com/office/officeart/2005/8/layout/gear1"/>
    <dgm:cxn modelId="{A695C9EB-B66A-4771-8D9C-E07257BCDD74}" type="presParOf" srcId="{2EBD91D7-5870-4D17-BC1F-A79FC040BD3A}" destId="{8F747DFA-4DB8-4330-9711-C7CB2F4C0991}"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sp="http://schemas.microsoft.com/office/drawing/2008/diagram" xmlns:dgm="http://schemas.openxmlformats.org/drawingml/2006/diagram" xmlns:a="http://schemas.openxmlformats.org/drawingml/2006/main">
  <dgm:ptLst>
    <dgm:pt modelId="{6B738D12-8635-4D2D-B588-719510D48BF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it-IT"/>
        </a:p>
      </dgm:t>
    </dgm:pt>
    <dgm:pt modelId="{F7557FBE-FACD-400C-B504-5C6136445D82}">
      <dgm:prSet phldrT="[Text]"/>
      <dgm:spPr>
        <a:solidFill>
          <a:srgbClr val="C00000"/>
        </a:solidFill>
      </dgm:spPr>
      <dgm:t>
        <a:bodyPr/>
        <a:lstStyle/>
        <a:p>
          <a:r>
            <a:rPr lang="en-US" dirty="0" err="1"/>
            <a:t>Vantaggi</a:t>
          </a:r>
          <a:r>
            <a:rPr lang="en-US" dirty="0"/>
            <a:t> </a:t>
          </a:r>
          <a:endParaRPr lang="it-IT" dirty="0"/>
        </a:p>
      </dgm:t>
    </dgm:pt>
    <dgm:pt modelId="{7E6E1961-C6C5-4DEB-B045-5F37E174E4E1}" type="parTrans" cxnId="{9F3BD79E-D503-43ED-B3EA-85089A10D31D}">
      <dgm:prSet/>
      <dgm:spPr/>
      <dgm:t>
        <a:bodyPr/>
        <a:lstStyle/>
        <a:p>
          <a:endParaRPr lang="it-IT"/>
        </a:p>
      </dgm:t>
    </dgm:pt>
    <dgm:pt modelId="{6FF26B0F-D1D5-440D-B635-7F735E4A4CA4}" type="sibTrans" cxnId="{9F3BD79E-D503-43ED-B3EA-85089A10D31D}">
      <dgm:prSet/>
      <dgm:spPr/>
      <dgm:t>
        <a:bodyPr/>
        <a:lstStyle/>
        <a:p>
          <a:endParaRPr lang="it-IT"/>
        </a:p>
      </dgm:t>
    </dgm:pt>
    <dgm:pt modelId="{90CFE668-8C5D-4C39-A494-886F87693A82}">
      <dgm:prSet phldrT="[Text]" custT="1"/>
      <dgm:spPr>
        <a:solidFill>
          <a:schemeClr val="accent2">
            <a:alpha val="90000"/>
          </a:schemeClr>
        </a:solidFill>
      </dgm:spPr>
      <dgm:t>
        <a:bodyPr/>
        <a:lstStyle/>
        <a:p>
          <a:pPr algn="ctr"/>
          <a:r>
            <a:rPr lang="it-IT" sz="1800" b="1" dirty="0">
              <a:solidFill>
                <a:srgbClr val="002060"/>
              </a:solidFill>
              <a:sym typeface="Wingdings" panose="05000000000000000000" pitchFamily="2" charset="2"/>
            </a:rPr>
            <a:t> </a:t>
          </a:r>
          <a:r>
            <a:rPr lang="it-IT" sz="1800" b="1" dirty="0">
              <a:solidFill>
                <a:srgbClr val="002060"/>
              </a:solidFill>
            </a:rPr>
            <a:t>Efficienza e risparmio di tempo</a:t>
          </a:r>
          <a:endParaRPr lang="it-IT" sz="1800" dirty="0">
            <a:solidFill>
              <a:srgbClr val="002060"/>
            </a:solidFill>
          </a:endParaRPr>
        </a:p>
      </dgm:t>
    </dgm:pt>
    <dgm:pt modelId="{1882E736-3AC8-496D-B107-64FD44F306B6}" type="parTrans" cxnId="{DC0297E3-D105-4689-97BF-B3754A1D2926}">
      <dgm:prSet/>
      <dgm:spPr/>
      <dgm:t>
        <a:bodyPr/>
        <a:lstStyle/>
        <a:p>
          <a:endParaRPr lang="it-IT"/>
        </a:p>
      </dgm:t>
    </dgm:pt>
    <dgm:pt modelId="{2E086F6A-C441-4B72-802C-D883881465C1}" type="sibTrans" cxnId="{DC0297E3-D105-4689-97BF-B3754A1D2926}">
      <dgm:prSet/>
      <dgm:spPr/>
      <dgm:t>
        <a:bodyPr/>
        <a:lstStyle/>
        <a:p>
          <a:endParaRPr lang="it-IT"/>
        </a:p>
      </dgm:t>
    </dgm:pt>
    <dgm:pt modelId="{98B224B7-84F1-46E6-AAAB-BBE546CD2BC4}">
      <dgm:prSet phldrT="[Text]" custT="1"/>
      <dgm:spPr>
        <a:solidFill>
          <a:schemeClr val="accent2">
            <a:lumMod val="40000"/>
            <a:lumOff val="60000"/>
            <a:alpha val="90000"/>
          </a:schemeClr>
        </a:solidFill>
      </dgm:spPr>
      <dgm:t>
        <a:bodyPr/>
        <a:lstStyle/>
        <a:p>
          <a:pPr algn="ctr">
            <a:buFont typeface="Wingdings" panose="05000000000000000000" pitchFamily="2" charset="2"/>
            <a:buChar char="Ø"/>
          </a:pPr>
          <a:r>
            <a:rPr lang="it-IT" sz="1800" b="1" dirty="0">
              <a:solidFill>
                <a:srgbClr val="002060"/>
              </a:solidFill>
              <a:sym typeface="Wingdings" panose="05000000000000000000" pitchFamily="2" charset="2"/>
            </a:rPr>
            <a:t> </a:t>
          </a:r>
          <a:r>
            <a:rPr lang="it-IT" sz="1800" b="1" dirty="0">
              <a:solidFill>
                <a:srgbClr val="002060"/>
              </a:solidFill>
            </a:rPr>
            <a:t>Riduzione dei </a:t>
          </a:r>
          <a:r>
            <a:rPr lang="it-IT" sz="1800" b="1" i="1" dirty="0" err="1">
              <a:solidFill>
                <a:srgbClr val="002060"/>
              </a:solidFill>
            </a:rPr>
            <a:t>bias</a:t>
          </a:r>
          <a:r>
            <a:rPr lang="it-IT" sz="1800" b="1" dirty="0">
              <a:solidFill>
                <a:srgbClr val="002060"/>
              </a:solidFill>
            </a:rPr>
            <a:t> umani</a:t>
          </a:r>
          <a:endParaRPr lang="it-IT" sz="1800" dirty="0">
            <a:solidFill>
              <a:srgbClr val="002060"/>
            </a:solidFill>
          </a:endParaRPr>
        </a:p>
      </dgm:t>
    </dgm:pt>
    <dgm:pt modelId="{7E06D861-09E4-479C-B69C-DB68AA8199D0}" type="parTrans" cxnId="{868ECD09-CA5F-486F-AD4B-E72F5B807EDA}">
      <dgm:prSet/>
      <dgm:spPr/>
      <dgm:t>
        <a:bodyPr/>
        <a:lstStyle/>
        <a:p>
          <a:endParaRPr lang="it-IT"/>
        </a:p>
      </dgm:t>
    </dgm:pt>
    <dgm:pt modelId="{C4E3BFCB-5787-4EA1-8911-96052D538CAE}" type="sibTrans" cxnId="{868ECD09-CA5F-486F-AD4B-E72F5B807EDA}">
      <dgm:prSet/>
      <dgm:spPr/>
      <dgm:t>
        <a:bodyPr/>
        <a:lstStyle/>
        <a:p>
          <a:endParaRPr lang="it-IT"/>
        </a:p>
      </dgm:t>
    </dgm:pt>
    <dgm:pt modelId="{A30D8B84-5CA8-4EBE-9A92-9B6B38B40BCC}">
      <dgm:prSet phldrT="[Text]"/>
      <dgm:spPr>
        <a:solidFill>
          <a:srgbClr val="C00000"/>
        </a:solidFill>
      </dgm:spPr>
      <dgm:t>
        <a:bodyPr/>
        <a:lstStyle/>
        <a:p>
          <a:r>
            <a:rPr lang="en-US" dirty="0" err="1"/>
            <a:t>Svantaggi</a:t>
          </a:r>
          <a:r>
            <a:rPr lang="en-US" dirty="0"/>
            <a:t> e </a:t>
          </a:r>
          <a:r>
            <a:rPr lang="en-US" dirty="0" err="1"/>
            <a:t>limiti</a:t>
          </a:r>
          <a:endParaRPr lang="it-IT" dirty="0"/>
        </a:p>
      </dgm:t>
    </dgm:pt>
    <dgm:pt modelId="{5D4E82E3-A2EC-47A5-A23D-62A11B65CA0F}" type="parTrans" cxnId="{DBEEC0FD-F9A9-4433-881B-334382760216}">
      <dgm:prSet/>
      <dgm:spPr/>
      <dgm:t>
        <a:bodyPr/>
        <a:lstStyle/>
        <a:p>
          <a:endParaRPr lang="it-IT"/>
        </a:p>
      </dgm:t>
    </dgm:pt>
    <dgm:pt modelId="{415FDF02-ABF1-495A-956E-3B38EF9762EA}" type="sibTrans" cxnId="{DBEEC0FD-F9A9-4433-881B-334382760216}">
      <dgm:prSet/>
      <dgm:spPr/>
      <dgm:t>
        <a:bodyPr/>
        <a:lstStyle/>
        <a:p>
          <a:endParaRPr lang="it-IT"/>
        </a:p>
      </dgm:t>
    </dgm:pt>
    <dgm:pt modelId="{B8288524-55FA-4E02-B3A0-67A156668BE3}">
      <dgm:prSet phldrT="[Text]" custT="1"/>
      <dgm:spPr>
        <a:solidFill>
          <a:schemeClr val="accent2">
            <a:alpha val="90000"/>
          </a:schemeClr>
        </a:solidFill>
      </dgm:spPr>
      <dgm:t>
        <a:bodyPr/>
        <a:lstStyle/>
        <a:p>
          <a:pPr algn="ctr"/>
          <a:r>
            <a:rPr lang="en-US" sz="1800" b="1" dirty="0">
              <a:solidFill>
                <a:srgbClr val="002060"/>
              </a:solidFill>
              <a:sym typeface="Wingdings" panose="05000000000000000000" pitchFamily="2" charset="2"/>
            </a:rPr>
            <a:t> </a:t>
          </a:r>
          <a:r>
            <a:rPr lang="en-US" sz="1800" b="1" dirty="0" err="1">
              <a:solidFill>
                <a:srgbClr val="002060"/>
              </a:solidFill>
              <a:sym typeface="Wingdings" panose="05000000000000000000" pitchFamily="2" charset="2"/>
            </a:rPr>
            <a:t>Esclusione</a:t>
          </a:r>
          <a:r>
            <a:rPr lang="en-US" sz="1800" b="1" dirty="0">
              <a:solidFill>
                <a:srgbClr val="002060"/>
              </a:solidFill>
              <a:sym typeface="Wingdings" panose="05000000000000000000" pitchFamily="2" charset="2"/>
            </a:rPr>
            <a:t> di </a:t>
          </a:r>
          <a:r>
            <a:rPr lang="en-US" sz="1800" b="1" dirty="0" err="1">
              <a:solidFill>
                <a:srgbClr val="002060"/>
              </a:solidFill>
              <a:sym typeface="Wingdings" panose="05000000000000000000" pitchFamily="2" charset="2"/>
            </a:rPr>
            <a:t>candidati</a:t>
          </a:r>
          <a:r>
            <a:rPr lang="en-US" sz="1800" b="1" dirty="0">
              <a:solidFill>
                <a:srgbClr val="002060"/>
              </a:solidFill>
              <a:sym typeface="Wingdings" panose="05000000000000000000" pitchFamily="2" charset="2"/>
            </a:rPr>
            <a:t> </a:t>
          </a:r>
          <a:r>
            <a:rPr lang="en-US" sz="1800" b="1" dirty="0" err="1">
              <a:solidFill>
                <a:srgbClr val="002060"/>
              </a:solidFill>
              <a:sym typeface="Wingdings" panose="05000000000000000000" pitchFamily="2" charset="2"/>
            </a:rPr>
            <a:t>qualificati</a:t>
          </a:r>
          <a:endParaRPr lang="it-IT" sz="1800" b="1" dirty="0">
            <a:solidFill>
              <a:srgbClr val="002060"/>
            </a:solidFill>
          </a:endParaRPr>
        </a:p>
      </dgm:t>
    </dgm:pt>
    <dgm:pt modelId="{4A03A896-74B5-402E-82CC-FCE204F1D5E8}" type="parTrans" cxnId="{AA9347A6-BAF4-4951-8D70-3F43F2880632}">
      <dgm:prSet/>
      <dgm:spPr/>
      <dgm:t>
        <a:bodyPr/>
        <a:lstStyle/>
        <a:p>
          <a:endParaRPr lang="it-IT"/>
        </a:p>
      </dgm:t>
    </dgm:pt>
    <dgm:pt modelId="{2CD68BDA-875E-4414-9C00-D40DA4A0C740}" type="sibTrans" cxnId="{AA9347A6-BAF4-4951-8D70-3F43F2880632}">
      <dgm:prSet/>
      <dgm:spPr/>
      <dgm:t>
        <a:bodyPr/>
        <a:lstStyle/>
        <a:p>
          <a:endParaRPr lang="it-IT"/>
        </a:p>
      </dgm:t>
    </dgm:pt>
    <dgm:pt modelId="{E274387B-C927-4C5E-8F27-FB695C1BA9AC}">
      <dgm:prSet phldrT="[Text]" custT="1"/>
      <dgm:spPr>
        <a:solidFill>
          <a:schemeClr val="accent2">
            <a:lumMod val="40000"/>
            <a:lumOff val="60000"/>
            <a:alpha val="90000"/>
          </a:schemeClr>
        </a:solidFill>
      </dgm:spPr>
      <dgm:t>
        <a:bodyPr/>
        <a:lstStyle/>
        <a:p>
          <a:pPr algn="ctr"/>
          <a:r>
            <a:rPr lang="en-US" sz="1800" dirty="0">
              <a:solidFill>
                <a:srgbClr val="002060"/>
              </a:solidFill>
              <a:sym typeface="Wingdings" panose="05000000000000000000" pitchFamily="2" charset="2"/>
            </a:rPr>
            <a:t> </a:t>
          </a:r>
          <a:r>
            <a:rPr lang="it-IT" sz="1800" b="1" dirty="0">
              <a:solidFill>
                <a:srgbClr val="002060"/>
              </a:solidFill>
            </a:rPr>
            <a:t>Mancata valutazione delle </a:t>
          </a:r>
          <a:r>
            <a:rPr lang="it-IT" sz="1800" b="1" i="1" dirty="0">
              <a:solidFill>
                <a:srgbClr val="002060"/>
              </a:solidFill>
            </a:rPr>
            <a:t>soft skills</a:t>
          </a:r>
          <a:endParaRPr lang="it-IT" sz="1800" i="1" dirty="0">
            <a:solidFill>
              <a:srgbClr val="002060"/>
            </a:solidFill>
          </a:endParaRPr>
        </a:p>
      </dgm:t>
    </dgm:pt>
    <dgm:pt modelId="{F84FDB40-9CC7-495A-9D93-28735A964C60}" type="parTrans" cxnId="{95179943-68AF-486C-A8C1-4B93B2FC9566}">
      <dgm:prSet/>
      <dgm:spPr/>
      <dgm:t>
        <a:bodyPr/>
        <a:lstStyle/>
        <a:p>
          <a:endParaRPr lang="it-IT"/>
        </a:p>
      </dgm:t>
    </dgm:pt>
    <dgm:pt modelId="{18F6094A-ECD4-4C9F-B895-A267F8CB4F6D}" type="sibTrans" cxnId="{95179943-68AF-486C-A8C1-4B93B2FC9566}">
      <dgm:prSet/>
      <dgm:spPr/>
      <dgm:t>
        <a:bodyPr/>
        <a:lstStyle/>
        <a:p>
          <a:endParaRPr lang="it-IT"/>
        </a:p>
      </dgm:t>
    </dgm:pt>
    <dgm:pt modelId="{8512372C-D476-4213-8189-06B67611F181}" type="pres">
      <dgm:prSet presAssocID="{6B738D12-8635-4D2D-B588-719510D48BF4}" presName="list" presStyleCnt="0">
        <dgm:presLayoutVars>
          <dgm:dir/>
          <dgm:animLvl val="lvl"/>
        </dgm:presLayoutVars>
      </dgm:prSet>
      <dgm:spPr/>
    </dgm:pt>
    <dgm:pt modelId="{D1F9A861-6B44-4AD2-94A2-8FC24ECF3DD6}" type="pres">
      <dgm:prSet presAssocID="{F7557FBE-FACD-400C-B504-5C6136445D82}" presName="posSpace" presStyleCnt="0"/>
      <dgm:spPr/>
    </dgm:pt>
    <dgm:pt modelId="{0B847D3C-FCC8-4F1A-9454-AF33AD54ED48}" type="pres">
      <dgm:prSet presAssocID="{F7557FBE-FACD-400C-B504-5C6136445D82}" presName="vertFlow" presStyleCnt="0"/>
      <dgm:spPr/>
    </dgm:pt>
    <dgm:pt modelId="{34C4A22F-B402-4717-9864-8F3CE0B49DE0}" type="pres">
      <dgm:prSet presAssocID="{F7557FBE-FACD-400C-B504-5C6136445D82}" presName="topSpace" presStyleCnt="0"/>
      <dgm:spPr/>
    </dgm:pt>
    <dgm:pt modelId="{2153A7F4-3784-42FB-B556-314A4ECA0F62}" type="pres">
      <dgm:prSet presAssocID="{F7557FBE-FACD-400C-B504-5C6136445D82}" presName="firstComp" presStyleCnt="0"/>
      <dgm:spPr/>
    </dgm:pt>
    <dgm:pt modelId="{EB64E300-D017-440B-9306-C6D631DC9A62}" type="pres">
      <dgm:prSet presAssocID="{F7557FBE-FACD-400C-B504-5C6136445D82}" presName="firstChild" presStyleLbl="bgAccFollowNode1" presStyleIdx="0" presStyleCnt="4"/>
      <dgm:spPr/>
    </dgm:pt>
    <dgm:pt modelId="{99A99ADD-F5C6-4163-A352-8B5397C2E649}" type="pres">
      <dgm:prSet presAssocID="{F7557FBE-FACD-400C-B504-5C6136445D82}" presName="firstChildTx" presStyleLbl="bgAccFollowNode1" presStyleIdx="0" presStyleCnt="4">
        <dgm:presLayoutVars>
          <dgm:bulletEnabled val="1"/>
        </dgm:presLayoutVars>
      </dgm:prSet>
      <dgm:spPr/>
    </dgm:pt>
    <dgm:pt modelId="{11D4B446-22D7-499E-96FE-19A1B1ADB62D}" type="pres">
      <dgm:prSet presAssocID="{98B224B7-84F1-46E6-AAAB-BBE546CD2BC4}" presName="comp" presStyleCnt="0"/>
      <dgm:spPr/>
    </dgm:pt>
    <dgm:pt modelId="{BFAB1FD6-EF3A-4B76-8E28-759280827268}" type="pres">
      <dgm:prSet presAssocID="{98B224B7-84F1-46E6-AAAB-BBE546CD2BC4}" presName="child" presStyleLbl="bgAccFollowNode1" presStyleIdx="1" presStyleCnt="4"/>
      <dgm:spPr/>
    </dgm:pt>
    <dgm:pt modelId="{75BF2B63-9C60-4DC9-A5D3-1A5A87AD4BDA}" type="pres">
      <dgm:prSet presAssocID="{98B224B7-84F1-46E6-AAAB-BBE546CD2BC4}" presName="childTx" presStyleLbl="bgAccFollowNode1" presStyleIdx="1" presStyleCnt="4">
        <dgm:presLayoutVars>
          <dgm:bulletEnabled val="1"/>
        </dgm:presLayoutVars>
      </dgm:prSet>
      <dgm:spPr/>
    </dgm:pt>
    <dgm:pt modelId="{92EFE6CC-4937-43FF-B942-FD3929A84D1B}" type="pres">
      <dgm:prSet presAssocID="{F7557FBE-FACD-400C-B504-5C6136445D82}" presName="negSpace" presStyleCnt="0"/>
      <dgm:spPr/>
    </dgm:pt>
    <dgm:pt modelId="{043C43AA-46C0-46B2-9C49-85DB25E2778F}" type="pres">
      <dgm:prSet presAssocID="{F7557FBE-FACD-400C-B504-5C6136445D82}" presName="circle" presStyleLbl="node1" presStyleIdx="0" presStyleCnt="2" custScaleX="83556" custScaleY="79426"/>
      <dgm:spPr/>
    </dgm:pt>
    <dgm:pt modelId="{59063275-3983-426D-81D4-1F04F2E17151}" type="pres">
      <dgm:prSet presAssocID="{6FF26B0F-D1D5-440D-B635-7F735E4A4CA4}" presName="transSpace" presStyleCnt="0"/>
      <dgm:spPr/>
    </dgm:pt>
    <dgm:pt modelId="{A4595EFF-DB3E-46E1-8C4A-30A89E6B9A24}" type="pres">
      <dgm:prSet presAssocID="{A30D8B84-5CA8-4EBE-9A92-9B6B38B40BCC}" presName="posSpace" presStyleCnt="0"/>
      <dgm:spPr/>
    </dgm:pt>
    <dgm:pt modelId="{ED77BE58-B8B7-4133-828D-562317859DE4}" type="pres">
      <dgm:prSet presAssocID="{A30D8B84-5CA8-4EBE-9A92-9B6B38B40BCC}" presName="vertFlow" presStyleCnt="0"/>
      <dgm:spPr/>
    </dgm:pt>
    <dgm:pt modelId="{1553AC68-3B11-4649-9B4F-4A0436AEDDA7}" type="pres">
      <dgm:prSet presAssocID="{A30D8B84-5CA8-4EBE-9A92-9B6B38B40BCC}" presName="topSpace" presStyleCnt="0"/>
      <dgm:spPr/>
    </dgm:pt>
    <dgm:pt modelId="{A00B5AEC-C9C2-4855-9330-80F694D73FF9}" type="pres">
      <dgm:prSet presAssocID="{A30D8B84-5CA8-4EBE-9A92-9B6B38B40BCC}" presName="firstComp" presStyleCnt="0"/>
      <dgm:spPr/>
    </dgm:pt>
    <dgm:pt modelId="{9F7D9514-4E46-4243-B6D9-A99DD9A74F20}" type="pres">
      <dgm:prSet presAssocID="{A30D8B84-5CA8-4EBE-9A92-9B6B38B40BCC}" presName="firstChild" presStyleLbl="bgAccFollowNode1" presStyleIdx="2" presStyleCnt="4"/>
      <dgm:spPr/>
    </dgm:pt>
    <dgm:pt modelId="{D5233618-C847-425B-8E15-7310C4D8E038}" type="pres">
      <dgm:prSet presAssocID="{A30D8B84-5CA8-4EBE-9A92-9B6B38B40BCC}" presName="firstChildTx" presStyleLbl="bgAccFollowNode1" presStyleIdx="2" presStyleCnt="4">
        <dgm:presLayoutVars>
          <dgm:bulletEnabled val="1"/>
        </dgm:presLayoutVars>
      </dgm:prSet>
      <dgm:spPr/>
    </dgm:pt>
    <dgm:pt modelId="{33A210FD-DE57-4629-B513-9C6EEA421028}" type="pres">
      <dgm:prSet presAssocID="{E274387B-C927-4C5E-8F27-FB695C1BA9AC}" presName="comp" presStyleCnt="0"/>
      <dgm:spPr/>
    </dgm:pt>
    <dgm:pt modelId="{4C5302EB-49DE-45E1-9226-1EF104A1612A}" type="pres">
      <dgm:prSet presAssocID="{E274387B-C927-4C5E-8F27-FB695C1BA9AC}" presName="child" presStyleLbl="bgAccFollowNode1" presStyleIdx="3" presStyleCnt="4"/>
      <dgm:spPr/>
    </dgm:pt>
    <dgm:pt modelId="{3DE3B814-C8CA-47E8-B726-95AE52EA6C0F}" type="pres">
      <dgm:prSet presAssocID="{E274387B-C927-4C5E-8F27-FB695C1BA9AC}" presName="childTx" presStyleLbl="bgAccFollowNode1" presStyleIdx="3" presStyleCnt="4">
        <dgm:presLayoutVars>
          <dgm:bulletEnabled val="1"/>
        </dgm:presLayoutVars>
      </dgm:prSet>
      <dgm:spPr/>
    </dgm:pt>
    <dgm:pt modelId="{73C9F891-EF00-44D7-8583-09436E5F80FE}" type="pres">
      <dgm:prSet presAssocID="{A30D8B84-5CA8-4EBE-9A92-9B6B38B40BCC}" presName="negSpace" presStyleCnt="0"/>
      <dgm:spPr/>
    </dgm:pt>
    <dgm:pt modelId="{744F8578-778D-428D-A403-397B032363FE}" type="pres">
      <dgm:prSet presAssocID="{A30D8B84-5CA8-4EBE-9A92-9B6B38B40BCC}" presName="circle" presStyleLbl="node1" presStyleIdx="1" presStyleCnt="2" custScaleX="84975" custScaleY="78799"/>
      <dgm:spPr/>
    </dgm:pt>
  </dgm:ptLst>
  <dgm:cxnLst>
    <dgm:cxn modelId="{868ECD09-CA5F-486F-AD4B-E72F5B807EDA}" srcId="{F7557FBE-FACD-400C-B504-5C6136445D82}" destId="{98B224B7-84F1-46E6-AAAB-BBE546CD2BC4}" srcOrd="1" destOrd="0" parTransId="{7E06D861-09E4-479C-B69C-DB68AA8199D0}" sibTransId="{C4E3BFCB-5787-4EA1-8911-96052D538CAE}"/>
    <dgm:cxn modelId="{039BF30A-E751-4919-8A4D-21A0D073EBFD}" type="presOf" srcId="{90CFE668-8C5D-4C39-A494-886F87693A82}" destId="{99A99ADD-F5C6-4163-A352-8B5397C2E649}" srcOrd="1" destOrd="0" presId="urn:microsoft.com/office/officeart/2005/8/layout/hList9"/>
    <dgm:cxn modelId="{D0C50931-1EAE-4893-BD83-360B439101E5}" type="presOf" srcId="{F7557FBE-FACD-400C-B504-5C6136445D82}" destId="{043C43AA-46C0-46B2-9C49-85DB25E2778F}" srcOrd="0" destOrd="0" presId="urn:microsoft.com/office/officeart/2005/8/layout/hList9"/>
    <dgm:cxn modelId="{9970453A-63EF-42A5-95FE-6B2457901EF5}" type="presOf" srcId="{98B224B7-84F1-46E6-AAAB-BBE546CD2BC4}" destId="{75BF2B63-9C60-4DC9-A5D3-1A5A87AD4BDA}" srcOrd="1" destOrd="0" presId="urn:microsoft.com/office/officeart/2005/8/layout/hList9"/>
    <dgm:cxn modelId="{C42EDC3A-9E84-4F07-A64F-0DB1F075EB96}" type="presOf" srcId="{90CFE668-8C5D-4C39-A494-886F87693A82}" destId="{EB64E300-D017-440B-9306-C6D631DC9A62}" srcOrd="0" destOrd="0" presId="urn:microsoft.com/office/officeart/2005/8/layout/hList9"/>
    <dgm:cxn modelId="{95179943-68AF-486C-A8C1-4B93B2FC9566}" srcId="{A30D8B84-5CA8-4EBE-9A92-9B6B38B40BCC}" destId="{E274387B-C927-4C5E-8F27-FB695C1BA9AC}" srcOrd="1" destOrd="0" parTransId="{F84FDB40-9CC7-495A-9D93-28735A964C60}" sibTransId="{18F6094A-ECD4-4C9F-B895-A267F8CB4F6D}"/>
    <dgm:cxn modelId="{E2937854-3B80-49FC-B370-13091C8BE9EA}" type="presOf" srcId="{E274387B-C927-4C5E-8F27-FB695C1BA9AC}" destId="{3DE3B814-C8CA-47E8-B726-95AE52EA6C0F}" srcOrd="1" destOrd="0" presId="urn:microsoft.com/office/officeart/2005/8/layout/hList9"/>
    <dgm:cxn modelId="{424A4955-64E0-4197-8DB3-518517A1451F}" type="presOf" srcId="{E274387B-C927-4C5E-8F27-FB695C1BA9AC}" destId="{4C5302EB-49DE-45E1-9226-1EF104A1612A}" srcOrd="0" destOrd="0" presId="urn:microsoft.com/office/officeart/2005/8/layout/hList9"/>
    <dgm:cxn modelId="{2E826196-D737-4FC5-BEB1-7D2FD2A2B710}" type="presOf" srcId="{6B738D12-8635-4D2D-B588-719510D48BF4}" destId="{8512372C-D476-4213-8189-06B67611F181}" srcOrd="0" destOrd="0" presId="urn:microsoft.com/office/officeart/2005/8/layout/hList9"/>
    <dgm:cxn modelId="{9F3BD79E-D503-43ED-B3EA-85089A10D31D}" srcId="{6B738D12-8635-4D2D-B588-719510D48BF4}" destId="{F7557FBE-FACD-400C-B504-5C6136445D82}" srcOrd="0" destOrd="0" parTransId="{7E6E1961-C6C5-4DEB-B045-5F37E174E4E1}" sibTransId="{6FF26B0F-D1D5-440D-B635-7F735E4A4CA4}"/>
    <dgm:cxn modelId="{46BC559F-76F8-43C3-B4E6-86687AB3F4A4}" type="presOf" srcId="{B8288524-55FA-4E02-B3A0-67A156668BE3}" destId="{9F7D9514-4E46-4243-B6D9-A99DD9A74F20}" srcOrd="0" destOrd="0" presId="urn:microsoft.com/office/officeart/2005/8/layout/hList9"/>
    <dgm:cxn modelId="{AA9347A6-BAF4-4951-8D70-3F43F2880632}" srcId="{A30D8B84-5CA8-4EBE-9A92-9B6B38B40BCC}" destId="{B8288524-55FA-4E02-B3A0-67A156668BE3}" srcOrd="0" destOrd="0" parTransId="{4A03A896-74B5-402E-82CC-FCE204F1D5E8}" sibTransId="{2CD68BDA-875E-4414-9C00-D40DA4A0C740}"/>
    <dgm:cxn modelId="{81EE25D0-6DF1-4891-82D5-6425F4EAB7A6}" type="presOf" srcId="{98B224B7-84F1-46E6-AAAB-BBE546CD2BC4}" destId="{BFAB1FD6-EF3A-4B76-8E28-759280827268}" srcOrd="0" destOrd="0" presId="urn:microsoft.com/office/officeart/2005/8/layout/hList9"/>
    <dgm:cxn modelId="{08CF59D1-23BF-4CD0-BE10-00717A18415E}" type="presOf" srcId="{A30D8B84-5CA8-4EBE-9A92-9B6B38B40BCC}" destId="{744F8578-778D-428D-A403-397B032363FE}" srcOrd="0" destOrd="0" presId="urn:microsoft.com/office/officeart/2005/8/layout/hList9"/>
    <dgm:cxn modelId="{DC0297E3-D105-4689-97BF-B3754A1D2926}" srcId="{F7557FBE-FACD-400C-B504-5C6136445D82}" destId="{90CFE668-8C5D-4C39-A494-886F87693A82}" srcOrd="0" destOrd="0" parTransId="{1882E736-3AC8-496D-B107-64FD44F306B6}" sibTransId="{2E086F6A-C441-4B72-802C-D883881465C1}"/>
    <dgm:cxn modelId="{1A939DF3-9656-468B-8101-10255E2F4763}" type="presOf" srcId="{B8288524-55FA-4E02-B3A0-67A156668BE3}" destId="{D5233618-C847-425B-8E15-7310C4D8E038}" srcOrd="1" destOrd="0" presId="urn:microsoft.com/office/officeart/2005/8/layout/hList9"/>
    <dgm:cxn modelId="{DBEEC0FD-F9A9-4433-881B-334382760216}" srcId="{6B738D12-8635-4D2D-B588-719510D48BF4}" destId="{A30D8B84-5CA8-4EBE-9A92-9B6B38B40BCC}" srcOrd="1" destOrd="0" parTransId="{5D4E82E3-A2EC-47A5-A23D-62A11B65CA0F}" sibTransId="{415FDF02-ABF1-495A-956E-3B38EF9762EA}"/>
    <dgm:cxn modelId="{A69D4D5B-35F7-41B3-A0E6-605A49D2CC5B}" type="presParOf" srcId="{8512372C-D476-4213-8189-06B67611F181}" destId="{D1F9A861-6B44-4AD2-94A2-8FC24ECF3DD6}" srcOrd="0" destOrd="0" presId="urn:microsoft.com/office/officeart/2005/8/layout/hList9"/>
    <dgm:cxn modelId="{01313D30-1EE8-4660-B59C-53AAC3B6E0F8}" type="presParOf" srcId="{8512372C-D476-4213-8189-06B67611F181}" destId="{0B847D3C-FCC8-4F1A-9454-AF33AD54ED48}" srcOrd="1" destOrd="0" presId="urn:microsoft.com/office/officeart/2005/8/layout/hList9"/>
    <dgm:cxn modelId="{4E756B31-5BAE-41C1-8819-E6D5EABBCFFA}" type="presParOf" srcId="{0B847D3C-FCC8-4F1A-9454-AF33AD54ED48}" destId="{34C4A22F-B402-4717-9864-8F3CE0B49DE0}" srcOrd="0" destOrd="0" presId="urn:microsoft.com/office/officeart/2005/8/layout/hList9"/>
    <dgm:cxn modelId="{D5288110-D0D3-4A14-B1CC-656B2F6DD18A}" type="presParOf" srcId="{0B847D3C-FCC8-4F1A-9454-AF33AD54ED48}" destId="{2153A7F4-3784-42FB-B556-314A4ECA0F62}" srcOrd="1" destOrd="0" presId="urn:microsoft.com/office/officeart/2005/8/layout/hList9"/>
    <dgm:cxn modelId="{33A00077-C5D8-4C7D-A9D0-5A95177AAB8B}" type="presParOf" srcId="{2153A7F4-3784-42FB-B556-314A4ECA0F62}" destId="{EB64E300-D017-440B-9306-C6D631DC9A62}" srcOrd="0" destOrd="0" presId="urn:microsoft.com/office/officeart/2005/8/layout/hList9"/>
    <dgm:cxn modelId="{3CFD08F8-5D2F-4A1E-BF51-14A6B5696C16}" type="presParOf" srcId="{2153A7F4-3784-42FB-B556-314A4ECA0F62}" destId="{99A99ADD-F5C6-4163-A352-8B5397C2E649}" srcOrd="1" destOrd="0" presId="urn:microsoft.com/office/officeart/2005/8/layout/hList9"/>
    <dgm:cxn modelId="{847AE603-D38C-4698-BB6B-8063898EC219}" type="presParOf" srcId="{0B847D3C-FCC8-4F1A-9454-AF33AD54ED48}" destId="{11D4B446-22D7-499E-96FE-19A1B1ADB62D}" srcOrd="2" destOrd="0" presId="urn:microsoft.com/office/officeart/2005/8/layout/hList9"/>
    <dgm:cxn modelId="{2879E9DD-21ED-46A3-946A-6273D0830C84}" type="presParOf" srcId="{11D4B446-22D7-499E-96FE-19A1B1ADB62D}" destId="{BFAB1FD6-EF3A-4B76-8E28-759280827268}" srcOrd="0" destOrd="0" presId="urn:microsoft.com/office/officeart/2005/8/layout/hList9"/>
    <dgm:cxn modelId="{0D01A592-80AE-4017-8B6E-3E851104E5CB}" type="presParOf" srcId="{11D4B446-22D7-499E-96FE-19A1B1ADB62D}" destId="{75BF2B63-9C60-4DC9-A5D3-1A5A87AD4BDA}" srcOrd="1" destOrd="0" presId="urn:microsoft.com/office/officeart/2005/8/layout/hList9"/>
    <dgm:cxn modelId="{F5DCE781-C779-45EA-82C4-780E90A4CC5A}" type="presParOf" srcId="{8512372C-D476-4213-8189-06B67611F181}" destId="{92EFE6CC-4937-43FF-B942-FD3929A84D1B}" srcOrd="2" destOrd="0" presId="urn:microsoft.com/office/officeart/2005/8/layout/hList9"/>
    <dgm:cxn modelId="{1C0AC87A-5911-4C55-9922-F5644599BF23}" type="presParOf" srcId="{8512372C-D476-4213-8189-06B67611F181}" destId="{043C43AA-46C0-46B2-9C49-85DB25E2778F}" srcOrd="3" destOrd="0" presId="urn:microsoft.com/office/officeart/2005/8/layout/hList9"/>
    <dgm:cxn modelId="{9FBD97F7-6403-458D-9DDC-A6A66D2C6251}" type="presParOf" srcId="{8512372C-D476-4213-8189-06B67611F181}" destId="{59063275-3983-426D-81D4-1F04F2E17151}" srcOrd="4" destOrd="0" presId="urn:microsoft.com/office/officeart/2005/8/layout/hList9"/>
    <dgm:cxn modelId="{C6197F94-D21F-49A7-AB50-ECE2DABAD3C6}" type="presParOf" srcId="{8512372C-D476-4213-8189-06B67611F181}" destId="{A4595EFF-DB3E-46E1-8C4A-30A89E6B9A24}" srcOrd="5" destOrd="0" presId="urn:microsoft.com/office/officeart/2005/8/layout/hList9"/>
    <dgm:cxn modelId="{45D75F3A-AACF-47F7-8EEC-CD47B03084D9}" type="presParOf" srcId="{8512372C-D476-4213-8189-06B67611F181}" destId="{ED77BE58-B8B7-4133-828D-562317859DE4}" srcOrd="6" destOrd="0" presId="urn:microsoft.com/office/officeart/2005/8/layout/hList9"/>
    <dgm:cxn modelId="{7AF88EDA-3B13-4441-A52B-A7D9EDC23B06}" type="presParOf" srcId="{ED77BE58-B8B7-4133-828D-562317859DE4}" destId="{1553AC68-3B11-4649-9B4F-4A0436AEDDA7}" srcOrd="0" destOrd="0" presId="urn:microsoft.com/office/officeart/2005/8/layout/hList9"/>
    <dgm:cxn modelId="{0DE2D432-6B3D-44F7-947A-10A6F17C17EF}" type="presParOf" srcId="{ED77BE58-B8B7-4133-828D-562317859DE4}" destId="{A00B5AEC-C9C2-4855-9330-80F694D73FF9}" srcOrd="1" destOrd="0" presId="urn:microsoft.com/office/officeart/2005/8/layout/hList9"/>
    <dgm:cxn modelId="{BB066575-DCE9-4F78-A3AA-6CA8DCE4A37F}" type="presParOf" srcId="{A00B5AEC-C9C2-4855-9330-80F694D73FF9}" destId="{9F7D9514-4E46-4243-B6D9-A99DD9A74F20}" srcOrd="0" destOrd="0" presId="urn:microsoft.com/office/officeart/2005/8/layout/hList9"/>
    <dgm:cxn modelId="{6F91C3E5-FC6C-4C8F-AF0F-C307F6649C9C}" type="presParOf" srcId="{A00B5AEC-C9C2-4855-9330-80F694D73FF9}" destId="{D5233618-C847-425B-8E15-7310C4D8E038}" srcOrd="1" destOrd="0" presId="urn:microsoft.com/office/officeart/2005/8/layout/hList9"/>
    <dgm:cxn modelId="{2A32FA81-522A-4F17-AABF-95B8D4AAD236}" type="presParOf" srcId="{ED77BE58-B8B7-4133-828D-562317859DE4}" destId="{33A210FD-DE57-4629-B513-9C6EEA421028}" srcOrd="2" destOrd="0" presId="urn:microsoft.com/office/officeart/2005/8/layout/hList9"/>
    <dgm:cxn modelId="{EB97D261-D6D8-4657-9E06-9C0B5936DFB1}" type="presParOf" srcId="{33A210FD-DE57-4629-B513-9C6EEA421028}" destId="{4C5302EB-49DE-45E1-9226-1EF104A1612A}" srcOrd="0" destOrd="0" presId="urn:microsoft.com/office/officeart/2005/8/layout/hList9"/>
    <dgm:cxn modelId="{A7AD31C9-0C59-4FE6-A7D6-55F1DEB533BA}" type="presParOf" srcId="{33A210FD-DE57-4629-B513-9C6EEA421028}" destId="{3DE3B814-C8CA-47E8-B726-95AE52EA6C0F}" srcOrd="1" destOrd="0" presId="urn:microsoft.com/office/officeart/2005/8/layout/hList9"/>
    <dgm:cxn modelId="{A191BC15-A16B-4E7A-8D8F-F37AC8CA9056}" type="presParOf" srcId="{8512372C-D476-4213-8189-06B67611F181}" destId="{73C9F891-EF00-44D7-8583-09436E5F80FE}" srcOrd="7" destOrd="0" presId="urn:microsoft.com/office/officeart/2005/8/layout/hList9"/>
    <dgm:cxn modelId="{9881016A-94FE-4816-8478-B2A93573BF2B}" type="presParOf" srcId="{8512372C-D476-4213-8189-06B67611F181}" destId="{744F8578-778D-428D-A403-397B032363FE}"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sp="http://schemas.microsoft.com/office/drawing/2008/diagram" xmlns:dgm="http://schemas.openxmlformats.org/drawingml/2006/diagram" xmlns:a="http://schemas.openxmlformats.org/drawingml/2006/main">
  <dgm:ptLst>
    <dgm:pt modelId="{2FB3AF9E-0BA3-4CBD-A8F9-E81F06BCCE69}"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it-IT"/>
        </a:p>
      </dgm:t>
    </dgm:pt>
    <dgm:pt modelId="{E2BC9BD2-7600-4AE6-98B6-94ED9225C280}">
      <dgm:prSet phldrT="[Text]" custT="1"/>
      <dgm:spPr>
        <a:solidFill>
          <a:schemeClr val="accent2"/>
        </a:solidFill>
        <a:ln>
          <a:solidFill>
            <a:schemeClr val="accent2"/>
          </a:solidFill>
        </a:ln>
      </dgm:spPr>
      <dgm:t>
        <a:bodyPr/>
        <a:lstStyle/>
        <a:p>
          <a:r>
            <a:rPr lang="it-IT" sz="1600" b="1" dirty="0"/>
            <a:t>Personalizzazione</a:t>
          </a:r>
        </a:p>
      </dgm:t>
    </dgm:pt>
    <dgm:pt modelId="{AB236953-25D4-44DB-88D6-6E8F921EABCB}" type="parTrans" cxnId="{4D674353-35A2-44F7-BF45-29AE31ED0C7E}">
      <dgm:prSet/>
      <dgm:spPr/>
      <dgm:t>
        <a:bodyPr/>
        <a:lstStyle/>
        <a:p>
          <a:endParaRPr lang="it-IT"/>
        </a:p>
      </dgm:t>
    </dgm:pt>
    <dgm:pt modelId="{303A83BA-D248-4875-85C9-D96A8ADC5C9A}" type="sibTrans" cxnId="{4D674353-35A2-44F7-BF45-29AE31ED0C7E}">
      <dgm:prSet/>
      <dgm:spPr>
        <a:solidFill>
          <a:schemeClr val="accent2">
            <a:lumMod val="60000"/>
            <a:lumOff val="40000"/>
            <a:alpha val="90000"/>
          </a:schemeClr>
        </a:solidFill>
        <a:ln>
          <a:solidFill>
            <a:schemeClr val="accent2"/>
          </a:solidFill>
        </a:ln>
      </dgm:spPr>
      <dgm:t>
        <a:bodyPr/>
        <a:lstStyle/>
        <a:p>
          <a:endParaRPr lang="it-IT"/>
        </a:p>
      </dgm:t>
    </dgm:pt>
    <dgm:pt modelId="{7F61EB78-4892-41C1-B27B-092E73F83F06}">
      <dgm:prSet phldrT="[Text]" custT="1"/>
      <dgm:spPr>
        <a:solidFill>
          <a:schemeClr val="accent2"/>
        </a:solidFill>
        <a:ln>
          <a:solidFill>
            <a:schemeClr val="accent2"/>
          </a:solidFill>
        </a:ln>
      </dgm:spPr>
      <dgm:t>
        <a:bodyPr/>
        <a:lstStyle/>
        <a:p>
          <a:r>
            <a:rPr lang="it-IT" sz="1800" b="1" dirty="0"/>
            <a:t>Decisioni basate sui dati</a:t>
          </a:r>
        </a:p>
      </dgm:t>
    </dgm:pt>
    <dgm:pt modelId="{154AE6F7-B54B-4216-A270-13979D28728D}" type="parTrans" cxnId="{3A42CD38-C097-4EAD-A61D-E7E30014E33A}">
      <dgm:prSet/>
      <dgm:spPr/>
      <dgm:t>
        <a:bodyPr/>
        <a:lstStyle/>
        <a:p>
          <a:endParaRPr lang="it-IT"/>
        </a:p>
      </dgm:t>
    </dgm:pt>
    <dgm:pt modelId="{4D5B40A7-791E-4E03-B4A9-C49C9A08F0F7}" type="sibTrans" cxnId="{3A42CD38-C097-4EAD-A61D-E7E30014E33A}">
      <dgm:prSet/>
      <dgm:spPr>
        <a:solidFill>
          <a:srgbClr val="C00000">
            <a:alpha val="32157"/>
          </a:srgbClr>
        </a:solidFill>
        <a:ln>
          <a:solidFill>
            <a:srgbClr val="C00000"/>
          </a:solidFill>
        </a:ln>
      </dgm:spPr>
      <dgm:t>
        <a:bodyPr/>
        <a:lstStyle/>
        <a:p>
          <a:endParaRPr lang="it-IT"/>
        </a:p>
      </dgm:t>
    </dgm:pt>
    <dgm:pt modelId="{E8629128-4727-4354-A0B9-297A27104261}">
      <dgm:prSet phldrT="[Text]" custT="1"/>
      <dgm:spPr>
        <a:solidFill>
          <a:schemeClr val="accent2"/>
        </a:solidFill>
        <a:ln>
          <a:solidFill>
            <a:schemeClr val="accent2"/>
          </a:solidFill>
        </a:ln>
      </dgm:spPr>
      <dgm:t>
        <a:bodyPr/>
        <a:lstStyle/>
        <a:p>
          <a:r>
            <a:rPr lang="it-IT" sz="1800" b="1" dirty="0"/>
            <a:t>Efficienza</a:t>
          </a:r>
          <a:r>
            <a:rPr lang="it-IT" sz="2100" b="1" dirty="0"/>
            <a:t> </a:t>
          </a:r>
          <a:r>
            <a:rPr lang="it-IT" sz="1800" b="1" dirty="0"/>
            <a:t>operativa</a:t>
          </a:r>
          <a:endParaRPr lang="it-IT" sz="2100" b="1" dirty="0"/>
        </a:p>
      </dgm:t>
    </dgm:pt>
    <dgm:pt modelId="{A9A44451-46D6-42AF-B96B-2C5D0F9FBB9D}" type="parTrans" cxnId="{1A00EC1E-3EE1-4CE1-80E3-EBD6C2D6F41B}">
      <dgm:prSet/>
      <dgm:spPr/>
      <dgm:t>
        <a:bodyPr/>
        <a:lstStyle/>
        <a:p>
          <a:endParaRPr lang="it-IT"/>
        </a:p>
      </dgm:t>
    </dgm:pt>
    <dgm:pt modelId="{E457ACF9-ED12-4052-8D12-402349F06CD4}" type="sibTrans" cxnId="{1A00EC1E-3EE1-4CE1-80E3-EBD6C2D6F41B}">
      <dgm:prSet/>
      <dgm:spPr>
        <a:solidFill>
          <a:schemeClr val="accent2">
            <a:lumMod val="60000"/>
            <a:lumOff val="40000"/>
            <a:alpha val="90000"/>
          </a:schemeClr>
        </a:solidFill>
        <a:ln>
          <a:solidFill>
            <a:schemeClr val="accent2"/>
          </a:solidFill>
        </a:ln>
      </dgm:spPr>
      <dgm:t>
        <a:bodyPr/>
        <a:lstStyle/>
        <a:p>
          <a:endParaRPr lang="it-IT"/>
        </a:p>
      </dgm:t>
    </dgm:pt>
    <dgm:pt modelId="{D23CF3AA-103B-4A48-B2E9-B04887C97C36}">
      <dgm:prSet phldrT="[Text]"/>
      <dgm:spPr>
        <a:solidFill>
          <a:srgbClr val="C00000"/>
        </a:solidFill>
        <a:ln>
          <a:solidFill>
            <a:srgbClr val="C00000"/>
          </a:solidFill>
        </a:ln>
      </dgm:spPr>
      <dgm:t>
        <a:bodyPr/>
        <a:lstStyle/>
        <a:p>
          <a:r>
            <a:rPr lang="en-US" b="1" dirty="0" err="1"/>
            <a:t>Dipendenza</a:t>
          </a:r>
          <a:r>
            <a:rPr lang="en-US" b="1" dirty="0"/>
            <a:t> </a:t>
          </a:r>
          <a:r>
            <a:rPr lang="en-US" b="1" dirty="0" err="1"/>
            <a:t>dai</a:t>
          </a:r>
          <a:r>
            <a:rPr lang="en-US" b="1" dirty="0"/>
            <a:t> </a:t>
          </a:r>
          <a:r>
            <a:rPr lang="en-US" b="1" dirty="0" err="1"/>
            <a:t>dati</a:t>
          </a:r>
          <a:endParaRPr lang="it-IT" b="1" dirty="0"/>
        </a:p>
      </dgm:t>
    </dgm:pt>
    <dgm:pt modelId="{C35CF9CF-1DB3-407E-962F-B3869096472D}" type="parTrans" cxnId="{F525A5A7-38E5-452C-924B-E23B101B442B}">
      <dgm:prSet/>
      <dgm:spPr/>
      <dgm:t>
        <a:bodyPr/>
        <a:lstStyle/>
        <a:p>
          <a:endParaRPr lang="it-IT"/>
        </a:p>
      </dgm:t>
    </dgm:pt>
    <dgm:pt modelId="{B9DFF067-ABC4-4830-BDE9-484A87838FF4}" type="sibTrans" cxnId="{F525A5A7-38E5-452C-924B-E23B101B442B}">
      <dgm:prSet/>
      <dgm:spPr>
        <a:solidFill>
          <a:srgbClr val="C00000">
            <a:alpha val="32157"/>
          </a:srgbClr>
        </a:solidFill>
        <a:ln>
          <a:solidFill>
            <a:srgbClr val="C00000"/>
          </a:solidFill>
        </a:ln>
      </dgm:spPr>
      <dgm:t>
        <a:bodyPr/>
        <a:lstStyle/>
        <a:p>
          <a:endParaRPr lang="it-IT"/>
        </a:p>
      </dgm:t>
    </dgm:pt>
    <dgm:pt modelId="{F0BAD322-1384-4197-95AF-C93ECEF00490}">
      <dgm:prSet phldrT="[Text]"/>
      <dgm:spPr>
        <a:solidFill>
          <a:srgbClr val="C00000"/>
        </a:solidFill>
        <a:ln>
          <a:solidFill>
            <a:srgbClr val="C00000"/>
          </a:solidFill>
        </a:ln>
      </dgm:spPr>
      <dgm:t>
        <a:bodyPr/>
        <a:lstStyle/>
        <a:p>
          <a:r>
            <a:rPr lang="en-US" b="1" dirty="0" err="1"/>
            <a:t>Trasparenza</a:t>
          </a:r>
          <a:endParaRPr lang="it-IT" b="1" dirty="0"/>
        </a:p>
      </dgm:t>
    </dgm:pt>
    <dgm:pt modelId="{F7B78E20-87A0-4A92-972C-1AC9DED3B3A1}" type="parTrans" cxnId="{B880477C-3D81-458F-9287-4EC67D6210A2}">
      <dgm:prSet/>
      <dgm:spPr/>
      <dgm:t>
        <a:bodyPr/>
        <a:lstStyle/>
        <a:p>
          <a:endParaRPr lang="it-IT"/>
        </a:p>
      </dgm:t>
    </dgm:pt>
    <dgm:pt modelId="{12C29021-A165-4E4D-BF92-003609BD2EA1}" type="sibTrans" cxnId="{B880477C-3D81-458F-9287-4EC67D6210A2}">
      <dgm:prSet/>
      <dgm:spPr>
        <a:solidFill>
          <a:srgbClr val="C00000">
            <a:alpha val="30196"/>
          </a:srgbClr>
        </a:solidFill>
        <a:ln>
          <a:solidFill>
            <a:srgbClr val="C00000"/>
          </a:solidFill>
        </a:ln>
      </dgm:spPr>
      <dgm:t>
        <a:bodyPr/>
        <a:lstStyle/>
        <a:p>
          <a:endParaRPr lang="it-IT"/>
        </a:p>
      </dgm:t>
    </dgm:pt>
    <dgm:pt modelId="{26C03D5A-2C28-4986-9181-BF2E9636B81A}">
      <dgm:prSet phldrT="[Text]"/>
      <dgm:spPr>
        <a:solidFill>
          <a:srgbClr val="C00000"/>
        </a:solidFill>
        <a:ln>
          <a:solidFill>
            <a:srgbClr val="C00000"/>
          </a:solidFill>
        </a:ln>
      </dgm:spPr>
      <dgm:t>
        <a:bodyPr/>
        <a:lstStyle/>
        <a:p>
          <a:r>
            <a:rPr lang="en-US" b="1" dirty="0" err="1"/>
            <a:t>Equità</a:t>
          </a:r>
          <a:endParaRPr lang="it-IT" b="1" dirty="0"/>
        </a:p>
      </dgm:t>
    </dgm:pt>
    <dgm:pt modelId="{B7063E77-D985-481C-9BBA-3E5CECA82B0A}" type="parTrans" cxnId="{08FA8D0E-2821-46FF-9C42-8287F7819F45}">
      <dgm:prSet/>
      <dgm:spPr/>
      <dgm:t>
        <a:bodyPr/>
        <a:lstStyle/>
        <a:p>
          <a:endParaRPr lang="it-IT"/>
        </a:p>
      </dgm:t>
    </dgm:pt>
    <dgm:pt modelId="{F54B0F1E-87CE-4661-A858-326DC8236D14}" type="sibTrans" cxnId="{08FA8D0E-2821-46FF-9C42-8287F7819F45}">
      <dgm:prSet/>
      <dgm:spPr>
        <a:solidFill>
          <a:srgbClr val="C00000">
            <a:alpha val="23137"/>
          </a:srgbClr>
        </a:solidFill>
        <a:ln>
          <a:solidFill>
            <a:srgbClr val="C00000"/>
          </a:solidFill>
        </a:ln>
      </dgm:spPr>
      <dgm:t>
        <a:bodyPr/>
        <a:lstStyle/>
        <a:p>
          <a:endParaRPr lang="it-IT"/>
        </a:p>
      </dgm:t>
    </dgm:pt>
    <dgm:pt modelId="{921B144C-762B-481E-8FA5-2A582A6A020F}" type="pres">
      <dgm:prSet presAssocID="{2FB3AF9E-0BA3-4CBD-A8F9-E81F06BCCE69}" presName="Name0" presStyleCnt="0">
        <dgm:presLayoutVars>
          <dgm:chMax val="21"/>
          <dgm:chPref val="21"/>
        </dgm:presLayoutVars>
      </dgm:prSet>
      <dgm:spPr/>
    </dgm:pt>
    <dgm:pt modelId="{7989D570-4BF4-43B8-8A91-95122049FCD1}" type="pres">
      <dgm:prSet presAssocID="{E2BC9BD2-7600-4AE6-98B6-94ED9225C280}" presName="text1" presStyleCnt="0"/>
      <dgm:spPr/>
    </dgm:pt>
    <dgm:pt modelId="{ADBB8E93-4CB4-47BE-BADE-10B020A0FE78}" type="pres">
      <dgm:prSet presAssocID="{E2BC9BD2-7600-4AE6-98B6-94ED9225C280}" presName="textRepeatNode" presStyleLbl="alignNode1" presStyleIdx="0" presStyleCnt="6">
        <dgm:presLayoutVars>
          <dgm:chMax val="0"/>
          <dgm:chPref val="0"/>
          <dgm:bulletEnabled val="1"/>
        </dgm:presLayoutVars>
      </dgm:prSet>
      <dgm:spPr/>
    </dgm:pt>
    <dgm:pt modelId="{B5A0CA8A-11F4-4930-A5B5-48BDEEB164C4}" type="pres">
      <dgm:prSet presAssocID="{E2BC9BD2-7600-4AE6-98B6-94ED9225C280}" presName="textaccent1" presStyleCnt="0"/>
      <dgm:spPr/>
    </dgm:pt>
    <dgm:pt modelId="{223C06FE-103A-4643-84FA-CAE2B0550B8C}" type="pres">
      <dgm:prSet presAssocID="{E2BC9BD2-7600-4AE6-98B6-94ED9225C280}" presName="accentRepeatNode" presStyleLbl="solidAlignAcc1" presStyleIdx="0" presStyleCnt="12"/>
      <dgm:spPr>
        <a:solidFill>
          <a:schemeClr val="accent2"/>
        </a:solidFill>
        <a:ln>
          <a:solidFill>
            <a:schemeClr val="accent2"/>
          </a:solidFill>
        </a:ln>
      </dgm:spPr>
    </dgm:pt>
    <dgm:pt modelId="{82C6487B-B63F-4F95-8CDB-19E76E9255C6}" type="pres">
      <dgm:prSet presAssocID="{303A83BA-D248-4875-85C9-D96A8ADC5C9A}" presName="image1" presStyleCnt="0"/>
      <dgm:spPr/>
    </dgm:pt>
    <dgm:pt modelId="{DAC6952B-C75D-4700-B64F-C14C1C1A6885}" type="pres">
      <dgm:prSet presAssocID="{303A83BA-D248-4875-85C9-D96A8ADC5C9A}" presName="imageRepeatNode" presStyleLbl="alignAcc1" presStyleIdx="0" presStyleCnt="6"/>
      <dgm:spPr/>
    </dgm:pt>
    <dgm:pt modelId="{83E4A885-B217-4F5F-87C2-05CC8CA9A216}" type="pres">
      <dgm:prSet presAssocID="{303A83BA-D248-4875-85C9-D96A8ADC5C9A}" presName="imageaccent1" presStyleCnt="0"/>
      <dgm:spPr/>
    </dgm:pt>
    <dgm:pt modelId="{34BB1E88-7CE5-4AE3-864B-51A3F58D09DB}" type="pres">
      <dgm:prSet presAssocID="{303A83BA-D248-4875-85C9-D96A8ADC5C9A}" presName="accentRepeatNode" presStyleLbl="solidAlignAcc1" presStyleIdx="1" presStyleCnt="12"/>
      <dgm:spPr>
        <a:solidFill>
          <a:schemeClr val="accent2"/>
        </a:solidFill>
        <a:ln>
          <a:solidFill>
            <a:schemeClr val="accent2"/>
          </a:solidFill>
        </a:ln>
      </dgm:spPr>
    </dgm:pt>
    <dgm:pt modelId="{C31F0283-4810-410F-BFFA-D288B64F4A94}" type="pres">
      <dgm:prSet presAssocID="{7F61EB78-4892-41C1-B27B-092E73F83F06}" presName="text2" presStyleCnt="0"/>
      <dgm:spPr/>
    </dgm:pt>
    <dgm:pt modelId="{BB9846D7-A616-42B5-B093-8F8128B97C50}" type="pres">
      <dgm:prSet presAssocID="{7F61EB78-4892-41C1-B27B-092E73F83F06}" presName="textRepeatNode" presStyleLbl="alignNode1" presStyleIdx="1" presStyleCnt="6">
        <dgm:presLayoutVars>
          <dgm:chMax val="0"/>
          <dgm:chPref val="0"/>
          <dgm:bulletEnabled val="1"/>
        </dgm:presLayoutVars>
      </dgm:prSet>
      <dgm:spPr/>
    </dgm:pt>
    <dgm:pt modelId="{118CD288-E6CB-417B-ADA0-976024ACD8B9}" type="pres">
      <dgm:prSet presAssocID="{7F61EB78-4892-41C1-B27B-092E73F83F06}" presName="textaccent2" presStyleCnt="0"/>
      <dgm:spPr/>
    </dgm:pt>
    <dgm:pt modelId="{42D4FEAE-B680-4095-B2D2-7525A5DB7886}" type="pres">
      <dgm:prSet presAssocID="{7F61EB78-4892-41C1-B27B-092E73F83F06}" presName="accentRepeatNode" presStyleLbl="solidAlignAcc1" presStyleIdx="2" presStyleCnt="12"/>
      <dgm:spPr>
        <a:solidFill>
          <a:schemeClr val="accent2"/>
        </a:solidFill>
        <a:ln>
          <a:solidFill>
            <a:schemeClr val="accent2"/>
          </a:solidFill>
        </a:ln>
      </dgm:spPr>
    </dgm:pt>
    <dgm:pt modelId="{1987B023-1625-4F5B-A49C-989F8FD84980}" type="pres">
      <dgm:prSet presAssocID="{4D5B40A7-791E-4E03-B4A9-C49C9A08F0F7}" presName="image2" presStyleCnt="0"/>
      <dgm:spPr/>
    </dgm:pt>
    <dgm:pt modelId="{0F062A8A-6942-496A-B34B-337D41603EEC}" type="pres">
      <dgm:prSet presAssocID="{4D5B40A7-791E-4E03-B4A9-C49C9A08F0F7}" presName="imageRepeatNode" presStyleLbl="alignAcc1" presStyleIdx="1" presStyleCnt="6"/>
      <dgm:spPr/>
    </dgm:pt>
    <dgm:pt modelId="{3C4C8E66-11B6-4B69-8E53-04DD6E3DCC1A}" type="pres">
      <dgm:prSet presAssocID="{4D5B40A7-791E-4E03-B4A9-C49C9A08F0F7}" presName="imageaccent2" presStyleCnt="0"/>
      <dgm:spPr/>
    </dgm:pt>
    <dgm:pt modelId="{90AEB5D4-32CD-45C3-8E63-47B9E5F3EACF}" type="pres">
      <dgm:prSet presAssocID="{4D5B40A7-791E-4E03-B4A9-C49C9A08F0F7}" presName="accentRepeatNode" presStyleLbl="solidAlignAcc1" presStyleIdx="3" presStyleCnt="12"/>
      <dgm:spPr>
        <a:solidFill>
          <a:srgbClr val="C00000"/>
        </a:solidFill>
        <a:ln>
          <a:solidFill>
            <a:srgbClr val="C00000"/>
          </a:solidFill>
        </a:ln>
      </dgm:spPr>
    </dgm:pt>
    <dgm:pt modelId="{CF5F9D05-F2D8-473A-B0D8-BBC057D2D0B8}" type="pres">
      <dgm:prSet presAssocID="{E8629128-4727-4354-A0B9-297A27104261}" presName="text3" presStyleCnt="0"/>
      <dgm:spPr/>
    </dgm:pt>
    <dgm:pt modelId="{A68BF5A6-76D1-43C2-874F-8A99E406EE19}" type="pres">
      <dgm:prSet presAssocID="{E8629128-4727-4354-A0B9-297A27104261}" presName="textRepeatNode" presStyleLbl="alignNode1" presStyleIdx="2" presStyleCnt="6">
        <dgm:presLayoutVars>
          <dgm:chMax val="0"/>
          <dgm:chPref val="0"/>
          <dgm:bulletEnabled val="1"/>
        </dgm:presLayoutVars>
      </dgm:prSet>
      <dgm:spPr/>
    </dgm:pt>
    <dgm:pt modelId="{9CD5D879-F4CD-4D83-9D48-30987498F8BE}" type="pres">
      <dgm:prSet presAssocID="{E8629128-4727-4354-A0B9-297A27104261}" presName="textaccent3" presStyleCnt="0"/>
      <dgm:spPr/>
    </dgm:pt>
    <dgm:pt modelId="{1E8A5382-62AF-4AF2-9F65-5D9B70E5856A}" type="pres">
      <dgm:prSet presAssocID="{E8629128-4727-4354-A0B9-297A27104261}" presName="accentRepeatNode" presStyleLbl="solidAlignAcc1" presStyleIdx="4" presStyleCnt="12"/>
      <dgm:spPr>
        <a:solidFill>
          <a:schemeClr val="accent2"/>
        </a:solidFill>
        <a:ln>
          <a:solidFill>
            <a:schemeClr val="accent2"/>
          </a:solidFill>
        </a:ln>
      </dgm:spPr>
    </dgm:pt>
    <dgm:pt modelId="{32C41A86-224B-46EF-B455-6FABF42D6C83}" type="pres">
      <dgm:prSet presAssocID="{E457ACF9-ED12-4052-8D12-402349F06CD4}" presName="image3" presStyleCnt="0"/>
      <dgm:spPr/>
    </dgm:pt>
    <dgm:pt modelId="{9418412A-1379-420A-AC6A-D122457F7C61}" type="pres">
      <dgm:prSet presAssocID="{E457ACF9-ED12-4052-8D12-402349F06CD4}" presName="imageRepeatNode" presStyleLbl="alignAcc1" presStyleIdx="2" presStyleCnt="6"/>
      <dgm:spPr/>
    </dgm:pt>
    <dgm:pt modelId="{01F771F5-5375-4C6E-86E2-B096F0EE95FE}" type="pres">
      <dgm:prSet presAssocID="{E457ACF9-ED12-4052-8D12-402349F06CD4}" presName="imageaccent3" presStyleCnt="0"/>
      <dgm:spPr/>
    </dgm:pt>
    <dgm:pt modelId="{4732E2CD-5C77-4398-9093-A19FC00BADEC}" type="pres">
      <dgm:prSet presAssocID="{E457ACF9-ED12-4052-8D12-402349F06CD4}" presName="accentRepeatNode" presStyleLbl="solidAlignAcc1" presStyleIdx="5" presStyleCnt="12"/>
      <dgm:spPr>
        <a:solidFill>
          <a:schemeClr val="accent2"/>
        </a:solidFill>
        <a:ln>
          <a:solidFill>
            <a:schemeClr val="accent2"/>
          </a:solidFill>
        </a:ln>
      </dgm:spPr>
    </dgm:pt>
    <dgm:pt modelId="{676ACA48-90E2-4D5B-926E-20BD53EC1C01}" type="pres">
      <dgm:prSet presAssocID="{F0BAD322-1384-4197-95AF-C93ECEF00490}" presName="text4" presStyleCnt="0"/>
      <dgm:spPr/>
    </dgm:pt>
    <dgm:pt modelId="{10BD4133-7B27-40FA-A4CA-FE3AAA548B02}" type="pres">
      <dgm:prSet presAssocID="{F0BAD322-1384-4197-95AF-C93ECEF00490}" presName="textRepeatNode" presStyleLbl="alignNode1" presStyleIdx="3" presStyleCnt="6">
        <dgm:presLayoutVars>
          <dgm:chMax val="0"/>
          <dgm:chPref val="0"/>
          <dgm:bulletEnabled val="1"/>
        </dgm:presLayoutVars>
      </dgm:prSet>
      <dgm:spPr/>
    </dgm:pt>
    <dgm:pt modelId="{0EF87F80-44DD-4D7C-8547-D89C52A66513}" type="pres">
      <dgm:prSet presAssocID="{F0BAD322-1384-4197-95AF-C93ECEF00490}" presName="textaccent4" presStyleCnt="0"/>
      <dgm:spPr/>
    </dgm:pt>
    <dgm:pt modelId="{76227D08-4F56-4958-8379-C324CEB043B6}" type="pres">
      <dgm:prSet presAssocID="{F0BAD322-1384-4197-95AF-C93ECEF00490}" presName="accentRepeatNode" presStyleLbl="solidAlignAcc1" presStyleIdx="6" presStyleCnt="12"/>
      <dgm:spPr>
        <a:solidFill>
          <a:srgbClr val="C00000"/>
        </a:solidFill>
        <a:ln>
          <a:solidFill>
            <a:srgbClr val="C00000"/>
          </a:solidFill>
        </a:ln>
      </dgm:spPr>
    </dgm:pt>
    <dgm:pt modelId="{7A4A7B83-BECE-429F-AD13-C151C372A187}" type="pres">
      <dgm:prSet presAssocID="{12C29021-A165-4E4D-BF92-003609BD2EA1}" presName="image4" presStyleCnt="0"/>
      <dgm:spPr/>
    </dgm:pt>
    <dgm:pt modelId="{B7D20C59-58DB-4781-8641-3C5FC68F4F8C}" type="pres">
      <dgm:prSet presAssocID="{12C29021-A165-4E4D-BF92-003609BD2EA1}" presName="imageRepeatNode" presStyleLbl="alignAcc1" presStyleIdx="3" presStyleCnt="6"/>
      <dgm:spPr/>
    </dgm:pt>
    <dgm:pt modelId="{B732CE69-30A2-4609-87B2-61112F56AB58}" type="pres">
      <dgm:prSet presAssocID="{12C29021-A165-4E4D-BF92-003609BD2EA1}" presName="imageaccent4" presStyleCnt="0"/>
      <dgm:spPr/>
    </dgm:pt>
    <dgm:pt modelId="{FC612AF3-61FA-4BA8-96C3-DFF896156B43}" type="pres">
      <dgm:prSet presAssocID="{12C29021-A165-4E4D-BF92-003609BD2EA1}" presName="accentRepeatNode" presStyleLbl="solidAlignAcc1" presStyleIdx="7" presStyleCnt="12"/>
      <dgm:spPr>
        <a:solidFill>
          <a:srgbClr val="C00000"/>
        </a:solidFill>
        <a:ln>
          <a:solidFill>
            <a:srgbClr val="C00000"/>
          </a:solidFill>
        </a:ln>
      </dgm:spPr>
    </dgm:pt>
    <dgm:pt modelId="{13F0F1E8-F037-458B-85BB-D7B4FAA9233D}" type="pres">
      <dgm:prSet presAssocID="{26C03D5A-2C28-4986-9181-BF2E9636B81A}" presName="text5" presStyleCnt="0"/>
      <dgm:spPr/>
    </dgm:pt>
    <dgm:pt modelId="{B3AD974D-EDF9-452E-BCC2-D80A18FD94B1}" type="pres">
      <dgm:prSet presAssocID="{26C03D5A-2C28-4986-9181-BF2E9636B81A}" presName="textRepeatNode" presStyleLbl="alignNode1" presStyleIdx="4" presStyleCnt="6">
        <dgm:presLayoutVars>
          <dgm:chMax val="0"/>
          <dgm:chPref val="0"/>
          <dgm:bulletEnabled val="1"/>
        </dgm:presLayoutVars>
      </dgm:prSet>
      <dgm:spPr/>
    </dgm:pt>
    <dgm:pt modelId="{A833BB92-B0F1-4449-8171-739EF10663F2}" type="pres">
      <dgm:prSet presAssocID="{26C03D5A-2C28-4986-9181-BF2E9636B81A}" presName="textaccent5" presStyleCnt="0"/>
      <dgm:spPr/>
    </dgm:pt>
    <dgm:pt modelId="{1A502A02-9E5F-4A7C-BAA0-600BEB34D633}" type="pres">
      <dgm:prSet presAssocID="{26C03D5A-2C28-4986-9181-BF2E9636B81A}" presName="accentRepeatNode" presStyleLbl="solidAlignAcc1" presStyleIdx="8" presStyleCnt="12"/>
      <dgm:spPr>
        <a:solidFill>
          <a:srgbClr val="C00000"/>
        </a:solidFill>
        <a:ln>
          <a:solidFill>
            <a:srgbClr val="C00000"/>
          </a:solidFill>
        </a:ln>
      </dgm:spPr>
    </dgm:pt>
    <dgm:pt modelId="{665ECF87-EF88-4849-822D-E92E76393A35}" type="pres">
      <dgm:prSet presAssocID="{F54B0F1E-87CE-4661-A858-326DC8236D14}" presName="image5" presStyleCnt="0"/>
      <dgm:spPr/>
    </dgm:pt>
    <dgm:pt modelId="{2E190E43-5732-4A94-90F0-1D9D5F70DB34}" type="pres">
      <dgm:prSet presAssocID="{F54B0F1E-87CE-4661-A858-326DC8236D14}" presName="imageRepeatNode" presStyleLbl="alignAcc1" presStyleIdx="4" presStyleCnt="6"/>
      <dgm:spPr/>
    </dgm:pt>
    <dgm:pt modelId="{6B5FA293-2CEC-49D5-B3D7-6FA92C3314F1}" type="pres">
      <dgm:prSet presAssocID="{F54B0F1E-87CE-4661-A858-326DC8236D14}" presName="imageaccent5" presStyleCnt="0"/>
      <dgm:spPr/>
    </dgm:pt>
    <dgm:pt modelId="{B8A4E7FF-1A65-4D8A-BF9D-1D31C0DF4C4F}" type="pres">
      <dgm:prSet presAssocID="{F54B0F1E-87CE-4661-A858-326DC8236D14}" presName="accentRepeatNode" presStyleLbl="solidAlignAcc1" presStyleIdx="9" presStyleCnt="12"/>
      <dgm:spPr>
        <a:solidFill>
          <a:srgbClr val="C00000"/>
        </a:solidFill>
        <a:ln>
          <a:solidFill>
            <a:srgbClr val="C00000"/>
          </a:solidFill>
        </a:ln>
      </dgm:spPr>
    </dgm:pt>
    <dgm:pt modelId="{8855FBF8-31BD-47B5-BE04-4E3C9DD8DEE7}" type="pres">
      <dgm:prSet presAssocID="{D23CF3AA-103B-4A48-B2E9-B04887C97C36}" presName="text6" presStyleCnt="0"/>
      <dgm:spPr/>
    </dgm:pt>
    <dgm:pt modelId="{7521914D-2FB1-4395-AF35-8E05DE5B5F45}" type="pres">
      <dgm:prSet presAssocID="{D23CF3AA-103B-4A48-B2E9-B04887C97C36}" presName="textRepeatNode" presStyleLbl="alignNode1" presStyleIdx="5" presStyleCnt="6">
        <dgm:presLayoutVars>
          <dgm:chMax val="0"/>
          <dgm:chPref val="0"/>
          <dgm:bulletEnabled val="1"/>
        </dgm:presLayoutVars>
      </dgm:prSet>
      <dgm:spPr/>
    </dgm:pt>
    <dgm:pt modelId="{A6E63C83-EB2F-4389-B3CC-42136146D98A}" type="pres">
      <dgm:prSet presAssocID="{D23CF3AA-103B-4A48-B2E9-B04887C97C36}" presName="textaccent6" presStyleCnt="0"/>
      <dgm:spPr/>
    </dgm:pt>
    <dgm:pt modelId="{C1E73A7F-FEBD-433E-B3D5-F02F331510E7}" type="pres">
      <dgm:prSet presAssocID="{D23CF3AA-103B-4A48-B2E9-B04887C97C36}" presName="accentRepeatNode" presStyleLbl="solidAlignAcc1" presStyleIdx="10" presStyleCnt="12"/>
      <dgm:spPr>
        <a:solidFill>
          <a:srgbClr val="C00000"/>
        </a:solidFill>
        <a:ln>
          <a:solidFill>
            <a:srgbClr val="C00000"/>
          </a:solidFill>
        </a:ln>
      </dgm:spPr>
    </dgm:pt>
    <dgm:pt modelId="{E78EAF25-0EF0-467E-BA48-E1C484395944}" type="pres">
      <dgm:prSet presAssocID="{B9DFF067-ABC4-4830-BDE9-484A87838FF4}" presName="image6" presStyleCnt="0"/>
      <dgm:spPr/>
    </dgm:pt>
    <dgm:pt modelId="{24E6342A-6C0D-412A-9C00-6C931C3B09ED}" type="pres">
      <dgm:prSet presAssocID="{B9DFF067-ABC4-4830-BDE9-484A87838FF4}" presName="imageRepeatNode" presStyleLbl="alignAcc1" presStyleIdx="5" presStyleCnt="6"/>
      <dgm:spPr/>
    </dgm:pt>
    <dgm:pt modelId="{B50D3CB3-692C-4B59-AC83-F88F394CEA8A}" type="pres">
      <dgm:prSet presAssocID="{B9DFF067-ABC4-4830-BDE9-484A87838FF4}" presName="imageaccent6" presStyleCnt="0"/>
      <dgm:spPr/>
    </dgm:pt>
    <dgm:pt modelId="{CC1C4BD5-110F-48E1-85AA-F79B1DABED77}" type="pres">
      <dgm:prSet presAssocID="{B9DFF067-ABC4-4830-BDE9-484A87838FF4}" presName="accentRepeatNode" presStyleLbl="solidAlignAcc1" presStyleIdx="11" presStyleCnt="12"/>
      <dgm:spPr>
        <a:solidFill>
          <a:srgbClr val="C00000"/>
        </a:solidFill>
        <a:ln>
          <a:solidFill>
            <a:srgbClr val="C00000"/>
          </a:solidFill>
        </a:ln>
      </dgm:spPr>
    </dgm:pt>
  </dgm:ptLst>
  <dgm:cxnLst>
    <dgm:cxn modelId="{08FA8D0E-2821-46FF-9C42-8287F7819F45}" srcId="{2FB3AF9E-0BA3-4CBD-A8F9-E81F06BCCE69}" destId="{26C03D5A-2C28-4986-9181-BF2E9636B81A}" srcOrd="4" destOrd="0" parTransId="{B7063E77-D985-481C-9BBA-3E5CECA82B0A}" sibTransId="{F54B0F1E-87CE-4661-A858-326DC8236D14}"/>
    <dgm:cxn modelId="{BC604017-94FF-4EFE-B5D3-C3CC1A109907}" type="presOf" srcId="{F0BAD322-1384-4197-95AF-C93ECEF00490}" destId="{10BD4133-7B27-40FA-A4CA-FE3AAA548B02}" srcOrd="0" destOrd="0" presId="urn:microsoft.com/office/officeart/2008/layout/HexagonCluster"/>
    <dgm:cxn modelId="{1A00EC1E-3EE1-4CE1-80E3-EBD6C2D6F41B}" srcId="{2FB3AF9E-0BA3-4CBD-A8F9-E81F06BCCE69}" destId="{E8629128-4727-4354-A0B9-297A27104261}" srcOrd="2" destOrd="0" parTransId="{A9A44451-46D6-42AF-B96B-2C5D0F9FBB9D}" sibTransId="{E457ACF9-ED12-4052-8D12-402349F06CD4}"/>
    <dgm:cxn modelId="{551B3332-2B6B-44BF-AB32-A4CEED70879E}" type="presOf" srcId="{12C29021-A165-4E4D-BF92-003609BD2EA1}" destId="{B7D20C59-58DB-4781-8641-3C5FC68F4F8C}" srcOrd="0" destOrd="0" presId="urn:microsoft.com/office/officeart/2008/layout/HexagonCluster"/>
    <dgm:cxn modelId="{3A42CD38-C097-4EAD-A61D-E7E30014E33A}" srcId="{2FB3AF9E-0BA3-4CBD-A8F9-E81F06BCCE69}" destId="{7F61EB78-4892-41C1-B27B-092E73F83F06}" srcOrd="1" destOrd="0" parTransId="{154AE6F7-B54B-4216-A270-13979D28728D}" sibTransId="{4D5B40A7-791E-4E03-B4A9-C49C9A08F0F7}"/>
    <dgm:cxn modelId="{E760DC6B-296C-4274-A728-7E9EED7A5983}" type="presOf" srcId="{D23CF3AA-103B-4A48-B2E9-B04887C97C36}" destId="{7521914D-2FB1-4395-AF35-8E05DE5B5F45}" srcOrd="0" destOrd="0" presId="urn:microsoft.com/office/officeart/2008/layout/HexagonCluster"/>
    <dgm:cxn modelId="{4D674353-35A2-44F7-BF45-29AE31ED0C7E}" srcId="{2FB3AF9E-0BA3-4CBD-A8F9-E81F06BCCE69}" destId="{E2BC9BD2-7600-4AE6-98B6-94ED9225C280}" srcOrd="0" destOrd="0" parTransId="{AB236953-25D4-44DB-88D6-6E8F921EABCB}" sibTransId="{303A83BA-D248-4875-85C9-D96A8ADC5C9A}"/>
    <dgm:cxn modelId="{527DF173-A165-4EEB-9213-EAB4A7C3CF10}" type="presOf" srcId="{E8629128-4727-4354-A0B9-297A27104261}" destId="{A68BF5A6-76D1-43C2-874F-8A99E406EE19}" srcOrd="0" destOrd="0" presId="urn:microsoft.com/office/officeart/2008/layout/HexagonCluster"/>
    <dgm:cxn modelId="{B880477C-3D81-458F-9287-4EC67D6210A2}" srcId="{2FB3AF9E-0BA3-4CBD-A8F9-E81F06BCCE69}" destId="{F0BAD322-1384-4197-95AF-C93ECEF00490}" srcOrd="3" destOrd="0" parTransId="{F7B78E20-87A0-4A92-972C-1AC9DED3B3A1}" sibTransId="{12C29021-A165-4E4D-BF92-003609BD2EA1}"/>
    <dgm:cxn modelId="{04BCAA92-AAAF-401C-A86F-BD1CA79446F4}" type="presOf" srcId="{26C03D5A-2C28-4986-9181-BF2E9636B81A}" destId="{B3AD974D-EDF9-452E-BCC2-D80A18FD94B1}" srcOrd="0" destOrd="0" presId="urn:microsoft.com/office/officeart/2008/layout/HexagonCluster"/>
    <dgm:cxn modelId="{B330A49F-FC4A-4647-8F38-A33446A467FD}" type="presOf" srcId="{B9DFF067-ABC4-4830-BDE9-484A87838FF4}" destId="{24E6342A-6C0D-412A-9C00-6C931C3B09ED}" srcOrd="0" destOrd="0" presId="urn:microsoft.com/office/officeart/2008/layout/HexagonCluster"/>
    <dgm:cxn modelId="{093489A6-2D95-4260-AFD6-8A53D62E5E78}" type="presOf" srcId="{E2BC9BD2-7600-4AE6-98B6-94ED9225C280}" destId="{ADBB8E93-4CB4-47BE-BADE-10B020A0FE78}" srcOrd="0" destOrd="0" presId="urn:microsoft.com/office/officeart/2008/layout/HexagonCluster"/>
    <dgm:cxn modelId="{F525A5A7-38E5-452C-924B-E23B101B442B}" srcId="{2FB3AF9E-0BA3-4CBD-A8F9-E81F06BCCE69}" destId="{D23CF3AA-103B-4A48-B2E9-B04887C97C36}" srcOrd="5" destOrd="0" parTransId="{C35CF9CF-1DB3-407E-962F-B3869096472D}" sibTransId="{B9DFF067-ABC4-4830-BDE9-484A87838FF4}"/>
    <dgm:cxn modelId="{119DB8AF-A791-44B2-B815-0D29A6A693C5}" type="presOf" srcId="{4D5B40A7-791E-4E03-B4A9-C49C9A08F0F7}" destId="{0F062A8A-6942-496A-B34B-337D41603EEC}" srcOrd="0" destOrd="0" presId="urn:microsoft.com/office/officeart/2008/layout/HexagonCluster"/>
    <dgm:cxn modelId="{EF5F4DD6-4A18-4CC7-8595-16C021DA637A}" type="presOf" srcId="{303A83BA-D248-4875-85C9-D96A8ADC5C9A}" destId="{DAC6952B-C75D-4700-B64F-C14C1C1A6885}" srcOrd="0" destOrd="0" presId="urn:microsoft.com/office/officeart/2008/layout/HexagonCluster"/>
    <dgm:cxn modelId="{41F31ED7-93EF-4B24-B3A9-2BCF092A2242}" type="presOf" srcId="{7F61EB78-4892-41C1-B27B-092E73F83F06}" destId="{BB9846D7-A616-42B5-B093-8F8128B97C50}" srcOrd="0" destOrd="0" presId="urn:microsoft.com/office/officeart/2008/layout/HexagonCluster"/>
    <dgm:cxn modelId="{6B519FE8-94C0-4401-9695-3BF07AEC1581}" type="presOf" srcId="{E457ACF9-ED12-4052-8D12-402349F06CD4}" destId="{9418412A-1379-420A-AC6A-D122457F7C61}" srcOrd="0" destOrd="0" presId="urn:microsoft.com/office/officeart/2008/layout/HexagonCluster"/>
    <dgm:cxn modelId="{B32EAAE8-3111-4D5F-9088-5AF6D7CCA3A8}" type="presOf" srcId="{F54B0F1E-87CE-4661-A858-326DC8236D14}" destId="{2E190E43-5732-4A94-90F0-1D9D5F70DB34}" srcOrd="0" destOrd="0" presId="urn:microsoft.com/office/officeart/2008/layout/HexagonCluster"/>
    <dgm:cxn modelId="{E2B82CEB-0669-47F8-BC36-92D995CF7C60}" type="presOf" srcId="{2FB3AF9E-0BA3-4CBD-A8F9-E81F06BCCE69}" destId="{921B144C-762B-481E-8FA5-2A582A6A020F}" srcOrd="0" destOrd="0" presId="urn:microsoft.com/office/officeart/2008/layout/HexagonCluster"/>
    <dgm:cxn modelId="{572F781A-0652-4795-869D-6018CFB3E867}" type="presParOf" srcId="{921B144C-762B-481E-8FA5-2A582A6A020F}" destId="{7989D570-4BF4-43B8-8A91-95122049FCD1}" srcOrd="0" destOrd="0" presId="urn:microsoft.com/office/officeart/2008/layout/HexagonCluster"/>
    <dgm:cxn modelId="{66C8BD85-CEE5-4D81-8114-4F5243DCE250}" type="presParOf" srcId="{7989D570-4BF4-43B8-8A91-95122049FCD1}" destId="{ADBB8E93-4CB4-47BE-BADE-10B020A0FE78}" srcOrd="0" destOrd="0" presId="urn:microsoft.com/office/officeart/2008/layout/HexagonCluster"/>
    <dgm:cxn modelId="{FAD40623-0955-4637-955F-C8EAA19FE579}" type="presParOf" srcId="{921B144C-762B-481E-8FA5-2A582A6A020F}" destId="{B5A0CA8A-11F4-4930-A5B5-48BDEEB164C4}" srcOrd="1" destOrd="0" presId="urn:microsoft.com/office/officeart/2008/layout/HexagonCluster"/>
    <dgm:cxn modelId="{2AA42410-80F5-430C-B006-B82058E5BCC6}" type="presParOf" srcId="{B5A0CA8A-11F4-4930-A5B5-48BDEEB164C4}" destId="{223C06FE-103A-4643-84FA-CAE2B0550B8C}" srcOrd="0" destOrd="0" presId="urn:microsoft.com/office/officeart/2008/layout/HexagonCluster"/>
    <dgm:cxn modelId="{54C341CE-F070-42FA-AF38-61FA05C67DB8}" type="presParOf" srcId="{921B144C-762B-481E-8FA5-2A582A6A020F}" destId="{82C6487B-B63F-4F95-8CDB-19E76E9255C6}" srcOrd="2" destOrd="0" presId="urn:microsoft.com/office/officeart/2008/layout/HexagonCluster"/>
    <dgm:cxn modelId="{26B82C71-297B-4731-AE88-1573CFF6E77C}" type="presParOf" srcId="{82C6487B-B63F-4F95-8CDB-19E76E9255C6}" destId="{DAC6952B-C75D-4700-B64F-C14C1C1A6885}" srcOrd="0" destOrd="0" presId="urn:microsoft.com/office/officeart/2008/layout/HexagonCluster"/>
    <dgm:cxn modelId="{5819A30E-D766-4D42-B548-A9F4FD546C59}" type="presParOf" srcId="{921B144C-762B-481E-8FA5-2A582A6A020F}" destId="{83E4A885-B217-4F5F-87C2-05CC8CA9A216}" srcOrd="3" destOrd="0" presId="urn:microsoft.com/office/officeart/2008/layout/HexagonCluster"/>
    <dgm:cxn modelId="{A0955780-27E3-4389-BA25-A060BCEB0474}" type="presParOf" srcId="{83E4A885-B217-4F5F-87C2-05CC8CA9A216}" destId="{34BB1E88-7CE5-4AE3-864B-51A3F58D09DB}" srcOrd="0" destOrd="0" presId="urn:microsoft.com/office/officeart/2008/layout/HexagonCluster"/>
    <dgm:cxn modelId="{CDDBB280-C0F7-4C9C-A3EA-BE5C4428657A}" type="presParOf" srcId="{921B144C-762B-481E-8FA5-2A582A6A020F}" destId="{C31F0283-4810-410F-BFFA-D288B64F4A94}" srcOrd="4" destOrd="0" presId="urn:microsoft.com/office/officeart/2008/layout/HexagonCluster"/>
    <dgm:cxn modelId="{55993438-78CD-4BAD-A67C-4BED8A1AFE04}" type="presParOf" srcId="{C31F0283-4810-410F-BFFA-D288B64F4A94}" destId="{BB9846D7-A616-42B5-B093-8F8128B97C50}" srcOrd="0" destOrd="0" presId="urn:microsoft.com/office/officeart/2008/layout/HexagonCluster"/>
    <dgm:cxn modelId="{F50AED2E-3FF7-4588-AB90-05954D32046B}" type="presParOf" srcId="{921B144C-762B-481E-8FA5-2A582A6A020F}" destId="{118CD288-E6CB-417B-ADA0-976024ACD8B9}" srcOrd="5" destOrd="0" presId="urn:microsoft.com/office/officeart/2008/layout/HexagonCluster"/>
    <dgm:cxn modelId="{DABA9DAC-B94F-4DB2-999A-CF9E24F2B012}" type="presParOf" srcId="{118CD288-E6CB-417B-ADA0-976024ACD8B9}" destId="{42D4FEAE-B680-4095-B2D2-7525A5DB7886}" srcOrd="0" destOrd="0" presId="urn:microsoft.com/office/officeart/2008/layout/HexagonCluster"/>
    <dgm:cxn modelId="{30DE5A33-3321-49A8-92D8-8E036959F33F}" type="presParOf" srcId="{921B144C-762B-481E-8FA5-2A582A6A020F}" destId="{1987B023-1625-4F5B-A49C-989F8FD84980}" srcOrd="6" destOrd="0" presId="urn:microsoft.com/office/officeart/2008/layout/HexagonCluster"/>
    <dgm:cxn modelId="{02836ADF-31F8-488A-8B16-72EA33645C64}" type="presParOf" srcId="{1987B023-1625-4F5B-A49C-989F8FD84980}" destId="{0F062A8A-6942-496A-B34B-337D41603EEC}" srcOrd="0" destOrd="0" presId="urn:microsoft.com/office/officeart/2008/layout/HexagonCluster"/>
    <dgm:cxn modelId="{C54D8D34-9ADA-4E8D-8BDF-379E42735C0E}" type="presParOf" srcId="{921B144C-762B-481E-8FA5-2A582A6A020F}" destId="{3C4C8E66-11B6-4B69-8E53-04DD6E3DCC1A}" srcOrd="7" destOrd="0" presId="urn:microsoft.com/office/officeart/2008/layout/HexagonCluster"/>
    <dgm:cxn modelId="{A40A852F-D260-4938-BC3A-388A033A7830}" type="presParOf" srcId="{3C4C8E66-11B6-4B69-8E53-04DD6E3DCC1A}" destId="{90AEB5D4-32CD-45C3-8E63-47B9E5F3EACF}" srcOrd="0" destOrd="0" presId="urn:microsoft.com/office/officeart/2008/layout/HexagonCluster"/>
    <dgm:cxn modelId="{334347D2-21B3-4D02-AA13-5AC4468AA8FC}" type="presParOf" srcId="{921B144C-762B-481E-8FA5-2A582A6A020F}" destId="{CF5F9D05-F2D8-473A-B0D8-BBC057D2D0B8}" srcOrd="8" destOrd="0" presId="urn:microsoft.com/office/officeart/2008/layout/HexagonCluster"/>
    <dgm:cxn modelId="{2FFD44A4-3AC4-4CF9-B589-6B85326E7C81}" type="presParOf" srcId="{CF5F9D05-F2D8-473A-B0D8-BBC057D2D0B8}" destId="{A68BF5A6-76D1-43C2-874F-8A99E406EE19}" srcOrd="0" destOrd="0" presId="urn:microsoft.com/office/officeart/2008/layout/HexagonCluster"/>
    <dgm:cxn modelId="{D8BAD3F9-2883-462F-B86F-91A22C5D968A}" type="presParOf" srcId="{921B144C-762B-481E-8FA5-2A582A6A020F}" destId="{9CD5D879-F4CD-4D83-9D48-30987498F8BE}" srcOrd="9" destOrd="0" presId="urn:microsoft.com/office/officeart/2008/layout/HexagonCluster"/>
    <dgm:cxn modelId="{8F86CC75-59FD-4ECD-9AB9-20C11205C907}" type="presParOf" srcId="{9CD5D879-F4CD-4D83-9D48-30987498F8BE}" destId="{1E8A5382-62AF-4AF2-9F65-5D9B70E5856A}" srcOrd="0" destOrd="0" presId="urn:microsoft.com/office/officeart/2008/layout/HexagonCluster"/>
    <dgm:cxn modelId="{A5BE3BBE-0EB5-4055-AE5F-CE352A4AD2E7}" type="presParOf" srcId="{921B144C-762B-481E-8FA5-2A582A6A020F}" destId="{32C41A86-224B-46EF-B455-6FABF42D6C83}" srcOrd="10" destOrd="0" presId="urn:microsoft.com/office/officeart/2008/layout/HexagonCluster"/>
    <dgm:cxn modelId="{940A7144-6AFF-45A9-B1B8-B8C15D254143}" type="presParOf" srcId="{32C41A86-224B-46EF-B455-6FABF42D6C83}" destId="{9418412A-1379-420A-AC6A-D122457F7C61}" srcOrd="0" destOrd="0" presId="urn:microsoft.com/office/officeart/2008/layout/HexagonCluster"/>
    <dgm:cxn modelId="{9A113A74-42D7-49E0-9653-195A436CE955}" type="presParOf" srcId="{921B144C-762B-481E-8FA5-2A582A6A020F}" destId="{01F771F5-5375-4C6E-86E2-B096F0EE95FE}" srcOrd="11" destOrd="0" presId="urn:microsoft.com/office/officeart/2008/layout/HexagonCluster"/>
    <dgm:cxn modelId="{DEFB5487-A457-4A67-AD7A-D8911416DFB2}" type="presParOf" srcId="{01F771F5-5375-4C6E-86E2-B096F0EE95FE}" destId="{4732E2CD-5C77-4398-9093-A19FC00BADEC}" srcOrd="0" destOrd="0" presId="urn:microsoft.com/office/officeart/2008/layout/HexagonCluster"/>
    <dgm:cxn modelId="{11FA0599-987E-4BFE-82D0-2699638D3045}" type="presParOf" srcId="{921B144C-762B-481E-8FA5-2A582A6A020F}" destId="{676ACA48-90E2-4D5B-926E-20BD53EC1C01}" srcOrd="12" destOrd="0" presId="urn:microsoft.com/office/officeart/2008/layout/HexagonCluster"/>
    <dgm:cxn modelId="{3866B814-E235-4033-9F0F-AE883228DC58}" type="presParOf" srcId="{676ACA48-90E2-4D5B-926E-20BD53EC1C01}" destId="{10BD4133-7B27-40FA-A4CA-FE3AAA548B02}" srcOrd="0" destOrd="0" presId="urn:microsoft.com/office/officeart/2008/layout/HexagonCluster"/>
    <dgm:cxn modelId="{568D3E17-E670-42C2-BA0D-6F833CA84FF7}" type="presParOf" srcId="{921B144C-762B-481E-8FA5-2A582A6A020F}" destId="{0EF87F80-44DD-4D7C-8547-D89C52A66513}" srcOrd="13" destOrd="0" presId="urn:microsoft.com/office/officeart/2008/layout/HexagonCluster"/>
    <dgm:cxn modelId="{271908B8-B54C-47D1-BAFB-2F9B19319EDF}" type="presParOf" srcId="{0EF87F80-44DD-4D7C-8547-D89C52A66513}" destId="{76227D08-4F56-4958-8379-C324CEB043B6}" srcOrd="0" destOrd="0" presId="urn:microsoft.com/office/officeart/2008/layout/HexagonCluster"/>
    <dgm:cxn modelId="{69E2FEF4-825D-494E-B79C-68AEE4665B20}" type="presParOf" srcId="{921B144C-762B-481E-8FA5-2A582A6A020F}" destId="{7A4A7B83-BECE-429F-AD13-C151C372A187}" srcOrd="14" destOrd="0" presId="urn:microsoft.com/office/officeart/2008/layout/HexagonCluster"/>
    <dgm:cxn modelId="{6F9161D0-C578-4F51-A2B1-670243F6CC87}" type="presParOf" srcId="{7A4A7B83-BECE-429F-AD13-C151C372A187}" destId="{B7D20C59-58DB-4781-8641-3C5FC68F4F8C}" srcOrd="0" destOrd="0" presId="urn:microsoft.com/office/officeart/2008/layout/HexagonCluster"/>
    <dgm:cxn modelId="{99FE57E8-571F-43A2-BDC2-35FD161C419E}" type="presParOf" srcId="{921B144C-762B-481E-8FA5-2A582A6A020F}" destId="{B732CE69-30A2-4609-87B2-61112F56AB58}" srcOrd="15" destOrd="0" presId="urn:microsoft.com/office/officeart/2008/layout/HexagonCluster"/>
    <dgm:cxn modelId="{DA0E69EC-ECEF-4EE7-AB74-60C9092046FA}" type="presParOf" srcId="{B732CE69-30A2-4609-87B2-61112F56AB58}" destId="{FC612AF3-61FA-4BA8-96C3-DFF896156B43}" srcOrd="0" destOrd="0" presId="urn:microsoft.com/office/officeart/2008/layout/HexagonCluster"/>
    <dgm:cxn modelId="{CB18AABA-0D99-44F1-B4BB-DD7C1C10D298}" type="presParOf" srcId="{921B144C-762B-481E-8FA5-2A582A6A020F}" destId="{13F0F1E8-F037-458B-85BB-D7B4FAA9233D}" srcOrd="16" destOrd="0" presId="urn:microsoft.com/office/officeart/2008/layout/HexagonCluster"/>
    <dgm:cxn modelId="{4166ED29-6826-4CAB-B2FE-FAD66A997B6E}" type="presParOf" srcId="{13F0F1E8-F037-458B-85BB-D7B4FAA9233D}" destId="{B3AD974D-EDF9-452E-BCC2-D80A18FD94B1}" srcOrd="0" destOrd="0" presId="urn:microsoft.com/office/officeart/2008/layout/HexagonCluster"/>
    <dgm:cxn modelId="{F8F3A5DF-E788-4F12-8E65-F439EEF87A32}" type="presParOf" srcId="{921B144C-762B-481E-8FA5-2A582A6A020F}" destId="{A833BB92-B0F1-4449-8171-739EF10663F2}" srcOrd="17" destOrd="0" presId="urn:microsoft.com/office/officeart/2008/layout/HexagonCluster"/>
    <dgm:cxn modelId="{18DC2D91-6DCC-4917-94C4-9F4D0086C3B0}" type="presParOf" srcId="{A833BB92-B0F1-4449-8171-739EF10663F2}" destId="{1A502A02-9E5F-4A7C-BAA0-600BEB34D633}" srcOrd="0" destOrd="0" presId="urn:microsoft.com/office/officeart/2008/layout/HexagonCluster"/>
    <dgm:cxn modelId="{581E187F-8119-4C62-9C68-9B1BAFEC6D51}" type="presParOf" srcId="{921B144C-762B-481E-8FA5-2A582A6A020F}" destId="{665ECF87-EF88-4849-822D-E92E76393A35}" srcOrd="18" destOrd="0" presId="urn:microsoft.com/office/officeart/2008/layout/HexagonCluster"/>
    <dgm:cxn modelId="{6A1CFA10-F1AD-4396-9B3E-83CE73E88875}" type="presParOf" srcId="{665ECF87-EF88-4849-822D-E92E76393A35}" destId="{2E190E43-5732-4A94-90F0-1D9D5F70DB34}" srcOrd="0" destOrd="0" presId="urn:microsoft.com/office/officeart/2008/layout/HexagonCluster"/>
    <dgm:cxn modelId="{156AD4C2-1B39-4293-A125-08013644540D}" type="presParOf" srcId="{921B144C-762B-481E-8FA5-2A582A6A020F}" destId="{6B5FA293-2CEC-49D5-B3D7-6FA92C3314F1}" srcOrd="19" destOrd="0" presId="urn:microsoft.com/office/officeart/2008/layout/HexagonCluster"/>
    <dgm:cxn modelId="{0DC6E9B5-AEEA-4406-81A8-61A7A95E224E}" type="presParOf" srcId="{6B5FA293-2CEC-49D5-B3D7-6FA92C3314F1}" destId="{B8A4E7FF-1A65-4D8A-BF9D-1D31C0DF4C4F}" srcOrd="0" destOrd="0" presId="urn:microsoft.com/office/officeart/2008/layout/HexagonCluster"/>
    <dgm:cxn modelId="{DAB87595-1474-4549-AD73-10EA42E20C52}" type="presParOf" srcId="{921B144C-762B-481E-8FA5-2A582A6A020F}" destId="{8855FBF8-31BD-47B5-BE04-4E3C9DD8DEE7}" srcOrd="20" destOrd="0" presId="urn:microsoft.com/office/officeart/2008/layout/HexagonCluster"/>
    <dgm:cxn modelId="{0B36C628-EDD2-4185-BF75-1228EAA4D53D}" type="presParOf" srcId="{8855FBF8-31BD-47B5-BE04-4E3C9DD8DEE7}" destId="{7521914D-2FB1-4395-AF35-8E05DE5B5F45}" srcOrd="0" destOrd="0" presId="urn:microsoft.com/office/officeart/2008/layout/HexagonCluster"/>
    <dgm:cxn modelId="{EE76E9FC-C012-4977-889E-A29284901A00}" type="presParOf" srcId="{921B144C-762B-481E-8FA5-2A582A6A020F}" destId="{A6E63C83-EB2F-4389-B3CC-42136146D98A}" srcOrd="21" destOrd="0" presId="urn:microsoft.com/office/officeart/2008/layout/HexagonCluster"/>
    <dgm:cxn modelId="{B5B0FCA2-3898-4240-AA83-9873D6D7FEAC}" type="presParOf" srcId="{A6E63C83-EB2F-4389-B3CC-42136146D98A}" destId="{C1E73A7F-FEBD-433E-B3D5-F02F331510E7}" srcOrd="0" destOrd="0" presId="urn:microsoft.com/office/officeart/2008/layout/HexagonCluster"/>
    <dgm:cxn modelId="{1832E32D-7733-41D3-9BB8-07145A99D7B2}" type="presParOf" srcId="{921B144C-762B-481E-8FA5-2A582A6A020F}" destId="{E78EAF25-0EF0-467E-BA48-E1C484395944}" srcOrd="22" destOrd="0" presId="urn:microsoft.com/office/officeart/2008/layout/HexagonCluster"/>
    <dgm:cxn modelId="{CE54A42B-1E6D-479F-BB11-A28A3A376606}" type="presParOf" srcId="{E78EAF25-0EF0-467E-BA48-E1C484395944}" destId="{24E6342A-6C0D-412A-9C00-6C931C3B09ED}" srcOrd="0" destOrd="0" presId="urn:microsoft.com/office/officeart/2008/layout/HexagonCluster"/>
    <dgm:cxn modelId="{355447CA-4B24-4897-AE31-2D11A9F7E0F9}" type="presParOf" srcId="{921B144C-762B-481E-8FA5-2A582A6A020F}" destId="{B50D3CB3-692C-4B59-AC83-F88F394CEA8A}" srcOrd="23" destOrd="0" presId="urn:microsoft.com/office/officeart/2008/layout/HexagonCluster"/>
    <dgm:cxn modelId="{124BFEB9-047F-48FC-ACEF-FBC2377D7AC7}" type="presParOf" srcId="{B50D3CB3-692C-4B59-AC83-F88F394CEA8A}" destId="{CC1C4BD5-110F-48E1-85AA-F79B1DABED77}"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6A916-0A0B-4B16-9030-6D4A7FC2F196}">
      <dsp:nvSpPr>
        <dsp:cNvPr id="0" name=""/>
        <dsp:cNvSpPr/>
      </dsp:nvSpPr>
      <dsp:spPr>
        <a:xfrm>
          <a:off x="-6367388" y="-974684"/>
          <a:ext cx="7584744" cy="7584744"/>
        </a:xfrm>
        <a:prstGeom prst="blockArc">
          <a:avLst>
            <a:gd name="adj1" fmla="val 18900000"/>
            <a:gd name="adj2" fmla="val 2700000"/>
            <a:gd name="adj3" fmla="val 285"/>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F33D87-9681-414D-A073-CFD3B0CB32C2}">
      <dsp:nvSpPr>
        <dsp:cNvPr id="0" name=""/>
        <dsp:cNvSpPr/>
      </dsp:nvSpPr>
      <dsp:spPr>
        <a:xfrm>
          <a:off x="395321" y="256184"/>
          <a:ext cx="7840098" cy="5121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513"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dirty="0" err="1"/>
            <a:t>Utilizzo</a:t>
          </a:r>
          <a:r>
            <a:rPr lang="en-GB" sz="1900" kern="1200" dirty="0"/>
            <a:t> </a:t>
          </a:r>
          <a:r>
            <a:rPr lang="en-GB" sz="1900" kern="1200" dirty="0" err="1"/>
            <a:t>degli</a:t>
          </a:r>
          <a:r>
            <a:rPr lang="en-GB" sz="1900" kern="1200" dirty="0"/>
            <a:t> </a:t>
          </a:r>
          <a:r>
            <a:rPr lang="en-GB" sz="1900" kern="1200" dirty="0" err="1"/>
            <a:t>algoritmi</a:t>
          </a:r>
          <a:r>
            <a:rPr lang="en-GB" sz="1900" kern="1200" dirty="0"/>
            <a:t> </a:t>
          </a:r>
          <a:r>
            <a:rPr lang="en-GB" sz="1900" kern="1200" dirty="0" err="1"/>
            <a:t>nei</a:t>
          </a:r>
          <a:r>
            <a:rPr lang="en-GB" sz="1900" kern="1200" dirty="0"/>
            <a:t> </a:t>
          </a:r>
          <a:r>
            <a:rPr lang="en-GB" sz="1900" kern="1200" dirty="0" err="1"/>
            <a:t>processi</a:t>
          </a:r>
          <a:r>
            <a:rPr lang="en-GB" sz="1900" kern="1200" dirty="0"/>
            <a:t> di </a:t>
          </a:r>
          <a:r>
            <a:rPr lang="en-GB" sz="1900" kern="1200" dirty="0" err="1"/>
            <a:t>selezione</a:t>
          </a:r>
          <a:endParaRPr lang="it-IT" sz="1900" kern="1200" dirty="0"/>
        </a:p>
      </dsp:txBody>
      <dsp:txXfrm>
        <a:off x="395321" y="256184"/>
        <a:ext cx="7840098" cy="512142"/>
      </dsp:txXfrm>
    </dsp:sp>
    <dsp:sp modelId="{D5CAE909-B40E-4539-8E87-EFABD745B373}">
      <dsp:nvSpPr>
        <dsp:cNvPr id="0" name=""/>
        <dsp:cNvSpPr/>
      </dsp:nvSpPr>
      <dsp:spPr>
        <a:xfrm>
          <a:off x="75232" y="192166"/>
          <a:ext cx="640178" cy="64017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44AAC3-4E7D-4EDE-9C07-7F5803320272}">
      <dsp:nvSpPr>
        <dsp:cNvPr id="0" name=""/>
        <dsp:cNvSpPr/>
      </dsp:nvSpPr>
      <dsp:spPr>
        <a:xfrm>
          <a:off x="859112" y="1024849"/>
          <a:ext cx="7376306" cy="512142"/>
        </a:xfrm>
        <a:prstGeom prst="rect">
          <a:avLst/>
        </a:prstGeom>
        <a:solidFill>
          <a:schemeClr val="accent3">
            <a:hueOff val="451767"/>
            <a:satOff val="16667"/>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513" tIns="48260" rIns="48260" bIns="48260" numCol="1" spcCol="1270" anchor="ctr" anchorCtr="0">
          <a:noAutofit/>
        </a:bodyPr>
        <a:lstStyle/>
        <a:p>
          <a:pPr marL="0" lvl="0" indent="0" algn="l" defTabSz="844550">
            <a:lnSpc>
              <a:spcPct val="90000"/>
            </a:lnSpc>
            <a:spcBef>
              <a:spcPct val="0"/>
            </a:spcBef>
            <a:spcAft>
              <a:spcPct val="35000"/>
            </a:spcAft>
            <a:buNone/>
          </a:pPr>
          <a:r>
            <a:rPr lang="it-IT" sz="1900" kern="1200" dirty="0"/>
            <a:t>Analisi dei cv e screening e m</a:t>
          </a:r>
          <a:r>
            <a:rPr lang="en-GB" sz="1900" kern="1200" dirty="0" err="1"/>
            <a:t>odelli</a:t>
          </a:r>
          <a:r>
            <a:rPr lang="en-GB" sz="1900" kern="1200" dirty="0"/>
            <a:t> </a:t>
          </a:r>
          <a:r>
            <a:rPr lang="en-GB" sz="1900" kern="1200" dirty="0" err="1"/>
            <a:t>predittivi</a:t>
          </a:r>
          <a:endParaRPr lang="it-IT" sz="1900" kern="1200" dirty="0"/>
        </a:p>
      </dsp:txBody>
      <dsp:txXfrm>
        <a:off x="859112" y="1024849"/>
        <a:ext cx="7376306" cy="512142"/>
      </dsp:txXfrm>
    </dsp:sp>
    <dsp:sp modelId="{2BF9AAB6-CB32-4B29-924D-90731D848D46}">
      <dsp:nvSpPr>
        <dsp:cNvPr id="0" name=""/>
        <dsp:cNvSpPr/>
      </dsp:nvSpPr>
      <dsp:spPr>
        <a:xfrm>
          <a:off x="539023" y="960831"/>
          <a:ext cx="640178" cy="640178"/>
        </a:xfrm>
        <a:prstGeom prst="ellipse">
          <a:avLst/>
        </a:prstGeom>
        <a:solidFill>
          <a:schemeClr val="lt1">
            <a:hueOff val="0"/>
            <a:satOff val="0"/>
            <a:lumOff val="0"/>
            <a:alphaOff val="0"/>
          </a:schemeClr>
        </a:solidFill>
        <a:ln w="12700" cap="flat" cmpd="sng" algn="ctr">
          <a:solidFill>
            <a:schemeClr val="accent3">
              <a:hueOff val="451767"/>
              <a:satOff val="16667"/>
              <a:lumOff val="-2451"/>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3E9289-F8BA-4A35-BCE1-A2710C3F3AD5}">
      <dsp:nvSpPr>
        <dsp:cNvPr id="0" name=""/>
        <dsp:cNvSpPr/>
      </dsp:nvSpPr>
      <dsp:spPr>
        <a:xfrm>
          <a:off x="1113268" y="1792950"/>
          <a:ext cx="7122151" cy="512142"/>
        </a:xfrm>
        <a:prstGeom prst="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513"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dirty="0" err="1"/>
            <a:t>Utilizzo</a:t>
          </a:r>
          <a:r>
            <a:rPr lang="en-GB" sz="1900" kern="1200" dirty="0"/>
            <a:t> </a:t>
          </a:r>
          <a:r>
            <a:rPr lang="en-GB" sz="1900" kern="1200" dirty="0" err="1"/>
            <a:t>degli</a:t>
          </a:r>
          <a:r>
            <a:rPr lang="en-GB" sz="1900" kern="1200" dirty="0"/>
            <a:t> </a:t>
          </a:r>
          <a:r>
            <a:rPr lang="en-GB" sz="1900" kern="1200" dirty="0" err="1"/>
            <a:t>algoritmi</a:t>
          </a:r>
          <a:r>
            <a:rPr lang="en-GB" sz="1900" kern="1200" dirty="0"/>
            <a:t> per la </a:t>
          </a:r>
          <a:r>
            <a:rPr lang="en-GB" sz="1900" kern="1200" dirty="0" err="1"/>
            <a:t>valutazione</a:t>
          </a:r>
          <a:r>
            <a:rPr lang="en-GB" sz="1900" kern="1200" dirty="0"/>
            <a:t> </a:t>
          </a:r>
          <a:r>
            <a:rPr lang="en-GB" sz="1900" kern="1200" dirty="0" err="1"/>
            <a:t>delle</a:t>
          </a:r>
          <a:r>
            <a:rPr lang="en-GB" sz="1900" kern="1200" dirty="0"/>
            <a:t> </a:t>
          </a:r>
          <a:r>
            <a:rPr lang="en-GB" sz="1900" kern="1200" dirty="0" err="1"/>
            <a:t>prestazioni</a:t>
          </a:r>
          <a:r>
            <a:rPr lang="en-GB" sz="1900" kern="1200" dirty="0"/>
            <a:t> </a:t>
          </a:r>
          <a:r>
            <a:rPr lang="en-GB" sz="1900" kern="1200" dirty="0" err="1"/>
            <a:t>lavorative</a:t>
          </a:r>
          <a:endParaRPr lang="it-IT" sz="1900" kern="1200" dirty="0"/>
        </a:p>
      </dsp:txBody>
      <dsp:txXfrm>
        <a:off x="1113268" y="1792950"/>
        <a:ext cx="7122151" cy="512142"/>
      </dsp:txXfrm>
    </dsp:sp>
    <dsp:sp modelId="{B365D0D1-AC3F-43E2-A052-B7A3CA5DCB6C}">
      <dsp:nvSpPr>
        <dsp:cNvPr id="0" name=""/>
        <dsp:cNvSpPr/>
      </dsp:nvSpPr>
      <dsp:spPr>
        <a:xfrm>
          <a:off x="793179" y="1728933"/>
          <a:ext cx="640178" cy="640178"/>
        </a:xfrm>
        <a:prstGeom prst="ellipse">
          <a:avLst/>
        </a:prstGeom>
        <a:solidFill>
          <a:schemeClr val="lt1">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71FF95-95AE-4063-AB39-D08F17EBD709}">
      <dsp:nvSpPr>
        <dsp:cNvPr id="0" name=""/>
        <dsp:cNvSpPr/>
      </dsp:nvSpPr>
      <dsp:spPr>
        <a:xfrm>
          <a:off x="1194417" y="2561616"/>
          <a:ext cx="7041002" cy="512142"/>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513" tIns="48260" rIns="48260" bIns="48260" numCol="1" spcCol="1270" anchor="ctr" anchorCtr="0">
          <a:noAutofit/>
        </a:bodyPr>
        <a:lstStyle/>
        <a:p>
          <a:pPr marL="0" lvl="0" indent="0" algn="l" defTabSz="844550">
            <a:lnSpc>
              <a:spcPct val="90000"/>
            </a:lnSpc>
            <a:spcBef>
              <a:spcPct val="0"/>
            </a:spcBef>
            <a:spcAft>
              <a:spcPct val="35000"/>
            </a:spcAft>
            <a:buNone/>
          </a:pPr>
          <a:r>
            <a:rPr lang="it-IT" sz="1900" kern="1200" dirty="0"/>
            <a:t>Utilizzo degli algoritmi per la gestione dei dipendenti </a:t>
          </a:r>
        </a:p>
      </dsp:txBody>
      <dsp:txXfrm>
        <a:off x="1194417" y="2561616"/>
        <a:ext cx="7041002" cy="512142"/>
      </dsp:txXfrm>
    </dsp:sp>
    <dsp:sp modelId="{6F41F06B-1B38-426C-8458-737FFEC4B7F9}">
      <dsp:nvSpPr>
        <dsp:cNvPr id="0" name=""/>
        <dsp:cNvSpPr/>
      </dsp:nvSpPr>
      <dsp:spPr>
        <a:xfrm>
          <a:off x="874328" y="2497598"/>
          <a:ext cx="640178" cy="640178"/>
        </a:xfrm>
        <a:prstGeom prst="ellipse">
          <a:avLst/>
        </a:prstGeom>
        <a:solidFill>
          <a:schemeClr val="lt1">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B015B4-F426-4722-8DE8-9C47DD2EBEB2}">
      <dsp:nvSpPr>
        <dsp:cNvPr id="0" name=""/>
        <dsp:cNvSpPr/>
      </dsp:nvSpPr>
      <dsp:spPr>
        <a:xfrm>
          <a:off x="1113268" y="3330281"/>
          <a:ext cx="7122151" cy="512142"/>
        </a:xfrm>
        <a:prstGeom prst="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513" tIns="48260" rIns="48260" bIns="48260" numCol="1" spcCol="1270" anchor="ctr" anchorCtr="0">
          <a:noAutofit/>
        </a:bodyPr>
        <a:lstStyle/>
        <a:p>
          <a:pPr marL="0" lvl="0" indent="0" algn="l" defTabSz="844550">
            <a:lnSpc>
              <a:spcPct val="90000"/>
            </a:lnSpc>
            <a:spcBef>
              <a:spcPct val="0"/>
            </a:spcBef>
            <a:spcAft>
              <a:spcPct val="35000"/>
            </a:spcAft>
            <a:buNone/>
          </a:pPr>
          <a:r>
            <a:rPr lang="it-IT" sz="1900" kern="1200" dirty="0"/>
            <a:t>Benefici e sfide</a:t>
          </a:r>
        </a:p>
      </dsp:txBody>
      <dsp:txXfrm>
        <a:off x="1113268" y="3330281"/>
        <a:ext cx="7122151" cy="512142"/>
      </dsp:txXfrm>
    </dsp:sp>
    <dsp:sp modelId="{7C09BAC6-263F-4A64-A129-70E4DF3A0D30}">
      <dsp:nvSpPr>
        <dsp:cNvPr id="0" name=""/>
        <dsp:cNvSpPr/>
      </dsp:nvSpPr>
      <dsp:spPr>
        <a:xfrm>
          <a:off x="793179" y="3266263"/>
          <a:ext cx="640178" cy="640178"/>
        </a:xfrm>
        <a:prstGeom prst="ellipse">
          <a:avLst/>
        </a:prstGeom>
        <a:solidFill>
          <a:schemeClr val="lt1">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B80A50-A284-443C-86BF-18D3135F529A}">
      <dsp:nvSpPr>
        <dsp:cNvPr id="0" name=""/>
        <dsp:cNvSpPr/>
      </dsp:nvSpPr>
      <dsp:spPr>
        <a:xfrm>
          <a:off x="859112" y="4098382"/>
          <a:ext cx="7376306" cy="512142"/>
        </a:xfrm>
        <a:prstGeom prst="rect">
          <a:avLst/>
        </a:prstGeom>
        <a:solidFill>
          <a:schemeClr val="accent3">
            <a:hueOff val="2258833"/>
            <a:satOff val="83333"/>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513" tIns="48260" rIns="48260" bIns="48260" numCol="1" spcCol="1270" anchor="ctr" anchorCtr="0">
          <a:noAutofit/>
        </a:bodyPr>
        <a:lstStyle/>
        <a:p>
          <a:pPr marL="0" lvl="0" indent="0" algn="l" defTabSz="844550">
            <a:lnSpc>
              <a:spcPct val="90000"/>
            </a:lnSpc>
            <a:spcBef>
              <a:spcPct val="0"/>
            </a:spcBef>
            <a:spcAft>
              <a:spcPct val="35000"/>
            </a:spcAft>
            <a:buNone/>
          </a:pPr>
          <a:r>
            <a:rPr lang="it-IT" sz="1900" kern="1200" dirty="0"/>
            <a:t>Rating reputazionale</a:t>
          </a:r>
        </a:p>
      </dsp:txBody>
      <dsp:txXfrm>
        <a:off x="859112" y="4098382"/>
        <a:ext cx="7376306" cy="512142"/>
      </dsp:txXfrm>
    </dsp:sp>
    <dsp:sp modelId="{C3901F20-8CAC-4C3E-AE98-F2A8C15E9918}">
      <dsp:nvSpPr>
        <dsp:cNvPr id="0" name=""/>
        <dsp:cNvSpPr/>
      </dsp:nvSpPr>
      <dsp:spPr>
        <a:xfrm>
          <a:off x="539023" y="4034364"/>
          <a:ext cx="640178" cy="640178"/>
        </a:xfrm>
        <a:prstGeom prst="ellipse">
          <a:avLst/>
        </a:prstGeom>
        <a:solidFill>
          <a:schemeClr val="lt1">
            <a:hueOff val="0"/>
            <a:satOff val="0"/>
            <a:lumOff val="0"/>
            <a:alphaOff val="0"/>
          </a:schemeClr>
        </a:solidFill>
        <a:ln w="12700" cap="flat" cmpd="sng" algn="ctr">
          <a:solidFill>
            <a:schemeClr val="accent3">
              <a:hueOff val="2258833"/>
              <a:satOff val="83333"/>
              <a:lumOff val="-12255"/>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72695A-D83E-4A70-A0F1-5BD967D0CB8C}">
      <dsp:nvSpPr>
        <dsp:cNvPr id="0" name=""/>
        <dsp:cNvSpPr/>
      </dsp:nvSpPr>
      <dsp:spPr>
        <a:xfrm>
          <a:off x="395321" y="4867047"/>
          <a:ext cx="7840098" cy="512142"/>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513" tIns="48260" rIns="48260" bIns="48260" numCol="1" spcCol="1270" anchor="ctr" anchorCtr="0">
          <a:noAutofit/>
        </a:bodyPr>
        <a:lstStyle/>
        <a:p>
          <a:pPr marL="0" lvl="0" indent="0" algn="l" defTabSz="844550">
            <a:lnSpc>
              <a:spcPct val="90000"/>
            </a:lnSpc>
            <a:spcBef>
              <a:spcPct val="0"/>
            </a:spcBef>
            <a:spcAft>
              <a:spcPct val="35000"/>
            </a:spcAft>
            <a:buNone/>
          </a:pPr>
          <a:r>
            <a:rPr lang="it-IT" sz="1900" kern="1200" dirty="0"/>
            <a:t>Q&amp;A</a:t>
          </a:r>
        </a:p>
      </dsp:txBody>
      <dsp:txXfrm>
        <a:off x="395321" y="4867047"/>
        <a:ext cx="7840098" cy="512142"/>
      </dsp:txXfrm>
    </dsp:sp>
    <dsp:sp modelId="{54444983-0FE0-4391-BE93-76F470525C6B}">
      <dsp:nvSpPr>
        <dsp:cNvPr id="0" name=""/>
        <dsp:cNvSpPr/>
      </dsp:nvSpPr>
      <dsp:spPr>
        <a:xfrm>
          <a:off x="75232" y="4803030"/>
          <a:ext cx="640178" cy="640178"/>
        </a:xfrm>
        <a:prstGeom prst="ellipse">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5A68E-FC31-4E25-ADD0-3A432C9390B7}">
      <dsp:nvSpPr>
        <dsp:cNvPr id="0" name=""/>
        <dsp:cNvSpPr/>
      </dsp:nvSpPr>
      <dsp:spPr>
        <a:xfrm>
          <a:off x="4570130" y="2505636"/>
          <a:ext cx="3062444" cy="3062444"/>
        </a:xfrm>
        <a:prstGeom prst="gear9">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b="1" i="0" kern="1200" dirty="0"/>
            <a:t>Data Mining</a:t>
          </a:r>
          <a:endParaRPr lang="it-IT" sz="2000" kern="1200" dirty="0"/>
        </a:p>
      </dsp:txBody>
      <dsp:txXfrm>
        <a:off x="5185817" y="3222999"/>
        <a:ext cx="1831070" cy="1574159"/>
      </dsp:txXfrm>
    </dsp:sp>
    <dsp:sp modelId="{14824075-BBDE-47CA-9060-D5427A3E2378}">
      <dsp:nvSpPr>
        <dsp:cNvPr id="0" name=""/>
        <dsp:cNvSpPr/>
      </dsp:nvSpPr>
      <dsp:spPr>
        <a:xfrm>
          <a:off x="2788344" y="1781785"/>
          <a:ext cx="2227232" cy="2227232"/>
        </a:xfrm>
        <a:prstGeom prst="gear6">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i="0" kern="1200" dirty="0"/>
            <a:t>Natural Language Processing</a:t>
          </a:r>
          <a:endParaRPr lang="it-IT" sz="1800" kern="1200" dirty="0"/>
        </a:p>
      </dsp:txBody>
      <dsp:txXfrm>
        <a:off x="3349056" y="2345886"/>
        <a:ext cx="1105808" cy="1099030"/>
      </dsp:txXfrm>
    </dsp:sp>
    <dsp:sp modelId="{7C7D98FA-434D-4E36-B45E-AF2A00D8A1B4}">
      <dsp:nvSpPr>
        <dsp:cNvPr id="0" name=""/>
        <dsp:cNvSpPr/>
      </dsp:nvSpPr>
      <dsp:spPr>
        <a:xfrm rot="20700000">
          <a:off x="4035821" y="245222"/>
          <a:ext cx="2182233" cy="2182233"/>
        </a:xfrm>
        <a:prstGeom prst="gear6">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Machine Learning</a:t>
          </a:r>
          <a:endParaRPr lang="it-IT" sz="2000" b="1" kern="1200" dirty="0"/>
        </a:p>
      </dsp:txBody>
      <dsp:txXfrm rot="-20700000">
        <a:off x="4514449" y="723850"/>
        <a:ext cx="1224977" cy="1224977"/>
      </dsp:txXfrm>
    </dsp:sp>
    <dsp:sp modelId="{17284F39-E1CF-4426-BC2A-CC69100335F4}">
      <dsp:nvSpPr>
        <dsp:cNvPr id="0" name=""/>
        <dsp:cNvSpPr/>
      </dsp:nvSpPr>
      <dsp:spPr>
        <a:xfrm>
          <a:off x="4350019" y="2034724"/>
          <a:ext cx="3919929" cy="3919929"/>
        </a:xfrm>
        <a:prstGeom prst="circularArrow">
          <a:avLst>
            <a:gd name="adj1" fmla="val 4687"/>
            <a:gd name="adj2" fmla="val 299029"/>
            <a:gd name="adj3" fmla="val 2541484"/>
            <a:gd name="adj4" fmla="val 1580777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EDBFDF-D1C1-45D0-B6F2-5072745E6629}">
      <dsp:nvSpPr>
        <dsp:cNvPr id="0" name=""/>
        <dsp:cNvSpPr/>
      </dsp:nvSpPr>
      <dsp:spPr>
        <a:xfrm>
          <a:off x="2393905" y="1283088"/>
          <a:ext cx="2848073" cy="284807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747DFA-4DB8-4330-9711-C7CB2F4C0991}">
      <dsp:nvSpPr>
        <dsp:cNvPr id="0" name=""/>
        <dsp:cNvSpPr/>
      </dsp:nvSpPr>
      <dsp:spPr>
        <a:xfrm>
          <a:off x="3531048" y="-238663"/>
          <a:ext cx="3070796" cy="30707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4E300-D017-440B-9306-C6D631DC9A62}">
      <dsp:nvSpPr>
        <dsp:cNvPr id="0" name=""/>
        <dsp:cNvSpPr/>
      </dsp:nvSpPr>
      <dsp:spPr>
        <a:xfrm>
          <a:off x="1216298" y="1291906"/>
          <a:ext cx="2276048" cy="1518124"/>
        </a:xfrm>
        <a:prstGeom prst="rect">
          <a:avLst/>
        </a:prstGeom>
        <a:solidFill>
          <a:schemeClr val="accent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ctr" defTabSz="800100">
            <a:lnSpc>
              <a:spcPct val="90000"/>
            </a:lnSpc>
            <a:spcBef>
              <a:spcPct val="0"/>
            </a:spcBef>
            <a:spcAft>
              <a:spcPct val="35000"/>
            </a:spcAft>
            <a:buNone/>
          </a:pPr>
          <a:r>
            <a:rPr lang="it-IT" sz="1800" b="1" kern="1200" dirty="0">
              <a:solidFill>
                <a:srgbClr val="002060"/>
              </a:solidFill>
              <a:sym typeface="Wingdings" panose="05000000000000000000" pitchFamily="2" charset="2"/>
            </a:rPr>
            <a:t> </a:t>
          </a:r>
          <a:r>
            <a:rPr lang="it-IT" sz="1800" b="1" kern="1200" dirty="0">
              <a:solidFill>
                <a:srgbClr val="002060"/>
              </a:solidFill>
            </a:rPr>
            <a:t>Efficienza e risparmio di tempo</a:t>
          </a:r>
          <a:endParaRPr lang="it-IT" sz="1800" kern="1200" dirty="0">
            <a:solidFill>
              <a:srgbClr val="002060"/>
            </a:solidFill>
          </a:endParaRPr>
        </a:p>
      </dsp:txBody>
      <dsp:txXfrm>
        <a:off x="1580466" y="1291906"/>
        <a:ext cx="1911880" cy="1518124"/>
      </dsp:txXfrm>
    </dsp:sp>
    <dsp:sp modelId="{BFAB1FD6-EF3A-4B76-8E28-759280827268}">
      <dsp:nvSpPr>
        <dsp:cNvPr id="0" name=""/>
        <dsp:cNvSpPr/>
      </dsp:nvSpPr>
      <dsp:spPr>
        <a:xfrm>
          <a:off x="1216298" y="2810031"/>
          <a:ext cx="2276048" cy="1518124"/>
        </a:xfrm>
        <a:prstGeom prst="rect">
          <a:avLst/>
        </a:prstGeom>
        <a:solidFill>
          <a:schemeClr val="accent2">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it-IT" sz="1800" b="1" kern="1200" dirty="0">
              <a:solidFill>
                <a:srgbClr val="002060"/>
              </a:solidFill>
              <a:sym typeface="Wingdings" panose="05000000000000000000" pitchFamily="2" charset="2"/>
            </a:rPr>
            <a:t> </a:t>
          </a:r>
          <a:r>
            <a:rPr lang="it-IT" sz="1800" b="1" kern="1200" dirty="0">
              <a:solidFill>
                <a:srgbClr val="002060"/>
              </a:solidFill>
            </a:rPr>
            <a:t>Riduzione dei </a:t>
          </a:r>
          <a:r>
            <a:rPr lang="it-IT" sz="1800" b="1" i="1" kern="1200" dirty="0" err="1">
              <a:solidFill>
                <a:srgbClr val="002060"/>
              </a:solidFill>
            </a:rPr>
            <a:t>bias</a:t>
          </a:r>
          <a:r>
            <a:rPr lang="it-IT" sz="1800" b="1" kern="1200" dirty="0">
              <a:solidFill>
                <a:srgbClr val="002060"/>
              </a:solidFill>
            </a:rPr>
            <a:t> umani</a:t>
          </a:r>
          <a:endParaRPr lang="it-IT" sz="1800" kern="1200" dirty="0">
            <a:solidFill>
              <a:srgbClr val="002060"/>
            </a:solidFill>
          </a:endParaRPr>
        </a:p>
      </dsp:txBody>
      <dsp:txXfrm>
        <a:off x="1580466" y="2810031"/>
        <a:ext cx="1911880" cy="1518124"/>
      </dsp:txXfrm>
    </dsp:sp>
    <dsp:sp modelId="{043C43AA-46C0-46B2-9C49-85DB25E2778F}">
      <dsp:nvSpPr>
        <dsp:cNvPr id="0" name=""/>
        <dsp:cNvSpPr/>
      </dsp:nvSpPr>
      <dsp:spPr>
        <a:xfrm>
          <a:off x="2406" y="684960"/>
          <a:ext cx="1267850" cy="1205182"/>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err="1"/>
            <a:t>Vantaggi</a:t>
          </a:r>
          <a:r>
            <a:rPr lang="en-US" sz="1800" kern="1200" dirty="0"/>
            <a:t> </a:t>
          </a:r>
          <a:endParaRPr lang="it-IT" sz="1800" kern="1200" dirty="0"/>
        </a:p>
      </dsp:txBody>
      <dsp:txXfrm>
        <a:off x="188078" y="861455"/>
        <a:ext cx="896506" cy="852192"/>
      </dsp:txXfrm>
    </dsp:sp>
    <dsp:sp modelId="{9F7D9514-4E46-4243-B6D9-A99DD9A74F20}">
      <dsp:nvSpPr>
        <dsp:cNvPr id="0" name=""/>
        <dsp:cNvSpPr/>
      </dsp:nvSpPr>
      <dsp:spPr>
        <a:xfrm>
          <a:off x="4760197" y="1291906"/>
          <a:ext cx="2276048" cy="1518124"/>
        </a:xfrm>
        <a:prstGeom prst="rect">
          <a:avLst/>
        </a:prstGeom>
        <a:solidFill>
          <a:schemeClr val="accent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60"/>
              </a:solidFill>
              <a:sym typeface="Wingdings" panose="05000000000000000000" pitchFamily="2" charset="2"/>
            </a:rPr>
            <a:t> </a:t>
          </a:r>
          <a:r>
            <a:rPr lang="en-US" sz="1800" b="1" kern="1200" dirty="0" err="1">
              <a:solidFill>
                <a:srgbClr val="002060"/>
              </a:solidFill>
              <a:sym typeface="Wingdings" panose="05000000000000000000" pitchFamily="2" charset="2"/>
            </a:rPr>
            <a:t>Esclusione</a:t>
          </a:r>
          <a:r>
            <a:rPr lang="en-US" sz="1800" b="1" kern="1200" dirty="0">
              <a:solidFill>
                <a:srgbClr val="002060"/>
              </a:solidFill>
              <a:sym typeface="Wingdings" panose="05000000000000000000" pitchFamily="2" charset="2"/>
            </a:rPr>
            <a:t> di </a:t>
          </a:r>
          <a:r>
            <a:rPr lang="en-US" sz="1800" b="1" kern="1200" dirty="0" err="1">
              <a:solidFill>
                <a:srgbClr val="002060"/>
              </a:solidFill>
              <a:sym typeface="Wingdings" panose="05000000000000000000" pitchFamily="2" charset="2"/>
            </a:rPr>
            <a:t>candidati</a:t>
          </a:r>
          <a:r>
            <a:rPr lang="en-US" sz="1800" b="1" kern="1200" dirty="0">
              <a:solidFill>
                <a:srgbClr val="002060"/>
              </a:solidFill>
              <a:sym typeface="Wingdings" panose="05000000000000000000" pitchFamily="2" charset="2"/>
            </a:rPr>
            <a:t> </a:t>
          </a:r>
          <a:r>
            <a:rPr lang="en-US" sz="1800" b="1" kern="1200" dirty="0" err="1">
              <a:solidFill>
                <a:srgbClr val="002060"/>
              </a:solidFill>
              <a:sym typeface="Wingdings" panose="05000000000000000000" pitchFamily="2" charset="2"/>
            </a:rPr>
            <a:t>qualificati</a:t>
          </a:r>
          <a:endParaRPr lang="it-IT" sz="1800" b="1" kern="1200" dirty="0">
            <a:solidFill>
              <a:srgbClr val="002060"/>
            </a:solidFill>
          </a:endParaRPr>
        </a:p>
      </dsp:txBody>
      <dsp:txXfrm>
        <a:off x="5124365" y="1291906"/>
        <a:ext cx="1911880" cy="1518124"/>
      </dsp:txXfrm>
    </dsp:sp>
    <dsp:sp modelId="{4C5302EB-49DE-45E1-9226-1EF104A1612A}">
      <dsp:nvSpPr>
        <dsp:cNvPr id="0" name=""/>
        <dsp:cNvSpPr/>
      </dsp:nvSpPr>
      <dsp:spPr>
        <a:xfrm>
          <a:off x="4760197" y="2810031"/>
          <a:ext cx="2276048" cy="1518124"/>
        </a:xfrm>
        <a:prstGeom prst="rect">
          <a:avLst/>
        </a:prstGeom>
        <a:solidFill>
          <a:schemeClr val="accent2">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2060"/>
              </a:solidFill>
              <a:sym typeface="Wingdings" panose="05000000000000000000" pitchFamily="2" charset="2"/>
            </a:rPr>
            <a:t> </a:t>
          </a:r>
          <a:r>
            <a:rPr lang="it-IT" sz="1800" b="1" kern="1200" dirty="0">
              <a:solidFill>
                <a:srgbClr val="002060"/>
              </a:solidFill>
            </a:rPr>
            <a:t>Mancata valutazione delle </a:t>
          </a:r>
          <a:r>
            <a:rPr lang="it-IT" sz="1800" b="1" i="1" kern="1200" dirty="0">
              <a:solidFill>
                <a:srgbClr val="002060"/>
              </a:solidFill>
            </a:rPr>
            <a:t>soft skills</a:t>
          </a:r>
          <a:endParaRPr lang="it-IT" sz="1800" i="1" kern="1200" dirty="0">
            <a:solidFill>
              <a:srgbClr val="002060"/>
            </a:solidFill>
          </a:endParaRPr>
        </a:p>
      </dsp:txBody>
      <dsp:txXfrm>
        <a:off x="5124365" y="2810031"/>
        <a:ext cx="1911880" cy="1518124"/>
      </dsp:txXfrm>
    </dsp:sp>
    <dsp:sp modelId="{744F8578-778D-428D-A403-397B032363FE}">
      <dsp:nvSpPr>
        <dsp:cNvPr id="0" name=""/>
        <dsp:cNvSpPr/>
      </dsp:nvSpPr>
      <dsp:spPr>
        <a:xfrm>
          <a:off x="3546304" y="684960"/>
          <a:ext cx="1289381" cy="1195668"/>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err="1"/>
            <a:t>Svantaggi</a:t>
          </a:r>
          <a:r>
            <a:rPr lang="en-US" sz="1800" kern="1200" dirty="0"/>
            <a:t> e </a:t>
          </a:r>
          <a:r>
            <a:rPr lang="en-US" sz="1800" kern="1200" dirty="0" err="1"/>
            <a:t>limiti</a:t>
          </a:r>
          <a:endParaRPr lang="it-IT" sz="1800" kern="1200" dirty="0"/>
        </a:p>
      </dsp:txBody>
      <dsp:txXfrm>
        <a:off x="3735129" y="860062"/>
        <a:ext cx="911731" cy="845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B8E93-4CB4-47BE-BADE-10B020A0FE78}">
      <dsp:nvSpPr>
        <dsp:cNvPr id="0" name=""/>
        <dsp:cNvSpPr/>
      </dsp:nvSpPr>
      <dsp:spPr>
        <a:xfrm>
          <a:off x="1408848" y="2910347"/>
          <a:ext cx="1637146" cy="1405792"/>
        </a:xfrm>
        <a:prstGeom prst="hexagon">
          <a:avLst>
            <a:gd name="adj" fmla="val 25000"/>
            <a:gd name="vf" fmla="val 11547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it-IT" sz="1600" b="1" kern="1200" dirty="0"/>
            <a:t>Personalizzazione</a:t>
          </a:r>
        </a:p>
      </dsp:txBody>
      <dsp:txXfrm>
        <a:off x="1662426" y="3128091"/>
        <a:ext cx="1129990" cy="970304"/>
      </dsp:txXfrm>
    </dsp:sp>
    <dsp:sp modelId="{223C06FE-103A-4643-84FA-CAE2B0550B8C}">
      <dsp:nvSpPr>
        <dsp:cNvPr id="0" name=""/>
        <dsp:cNvSpPr/>
      </dsp:nvSpPr>
      <dsp:spPr>
        <a:xfrm>
          <a:off x="1447910" y="3539016"/>
          <a:ext cx="190971" cy="164748"/>
        </a:xfrm>
        <a:prstGeom prst="hexagon">
          <a:avLst>
            <a:gd name="adj" fmla="val 25000"/>
            <a:gd name="vf" fmla="val 11547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DAC6952B-C75D-4700-B64F-C14C1C1A6885}">
      <dsp:nvSpPr>
        <dsp:cNvPr id="0" name=""/>
        <dsp:cNvSpPr/>
      </dsp:nvSpPr>
      <dsp:spPr>
        <a:xfrm>
          <a:off x="0" y="2133224"/>
          <a:ext cx="1637146" cy="1405792"/>
        </a:xfrm>
        <a:prstGeom prst="hexagon">
          <a:avLst>
            <a:gd name="adj" fmla="val 25000"/>
            <a:gd name="vf" fmla="val 115470"/>
          </a:avLst>
        </a:prstGeom>
        <a:solidFill>
          <a:schemeClr val="accent2">
            <a:lumMod val="60000"/>
            <a:lumOff val="40000"/>
            <a:alpha val="9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34BB1E88-7CE5-4AE3-864B-51A3F58D09DB}">
      <dsp:nvSpPr>
        <dsp:cNvPr id="0" name=""/>
        <dsp:cNvSpPr/>
      </dsp:nvSpPr>
      <dsp:spPr>
        <a:xfrm>
          <a:off x="1121523" y="3352543"/>
          <a:ext cx="190971" cy="164748"/>
        </a:xfrm>
        <a:prstGeom prst="hexagon">
          <a:avLst>
            <a:gd name="adj" fmla="val 25000"/>
            <a:gd name="vf" fmla="val 11547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BB9846D7-A616-42B5-B093-8F8128B97C50}">
      <dsp:nvSpPr>
        <dsp:cNvPr id="0" name=""/>
        <dsp:cNvSpPr/>
      </dsp:nvSpPr>
      <dsp:spPr>
        <a:xfrm>
          <a:off x="2817697" y="2129150"/>
          <a:ext cx="1637146" cy="1405792"/>
        </a:xfrm>
        <a:prstGeom prst="hexagon">
          <a:avLst>
            <a:gd name="adj" fmla="val 25000"/>
            <a:gd name="vf" fmla="val 11547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a:t>Decisioni basate sui dati</a:t>
          </a:r>
        </a:p>
      </dsp:txBody>
      <dsp:txXfrm>
        <a:off x="3071275" y="2346894"/>
        <a:ext cx="1129990" cy="970304"/>
      </dsp:txXfrm>
    </dsp:sp>
    <dsp:sp modelId="{42D4FEAE-B680-4095-B2D2-7525A5DB7886}">
      <dsp:nvSpPr>
        <dsp:cNvPr id="0" name=""/>
        <dsp:cNvSpPr/>
      </dsp:nvSpPr>
      <dsp:spPr>
        <a:xfrm>
          <a:off x="3944428" y="3344849"/>
          <a:ext cx="190971" cy="164748"/>
        </a:xfrm>
        <a:prstGeom prst="hexagon">
          <a:avLst>
            <a:gd name="adj" fmla="val 25000"/>
            <a:gd name="vf" fmla="val 11547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0F062A8A-6942-496A-B34B-337D41603EEC}">
      <dsp:nvSpPr>
        <dsp:cNvPr id="0" name=""/>
        <dsp:cNvSpPr/>
      </dsp:nvSpPr>
      <dsp:spPr>
        <a:xfrm>
          <a:off x="4225677" y="2907632"/>
          <a:ext cx="1637146" cy="1405792"/>
        </a:xfrm>
        <a:prstGeom prst="hexagon">
          <a:avLst>
            <a:gd name="adj" fmla="val 25000"/>
            <a:gd name="vf" fmla="val 115470"/>
          </a:avLst>
        </a:prstGeom>
        <a:solidFill>
          <a:srgbClr val="C00000">
            <a:alpha val="32157"/>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90AEB5D4-32CD-45C3-8E63-47B9E5F3EACF}">
      <dsp:nvSpPr>
        <dsp:cNvPr id="0" name=""/>
        <dsp:cNvSpPr/>
      </dsp:nvSpPr>
      <dsp:spPr>
        <a:xfrm>
          <a:off x="4265608" y="3533133"/>
          <a:ext cx="190971" cy="164748"/>
        </a:xfrm>
        <a:prstGeom prst="hexagon">
          <a:avLst>
            <a:gd name="adj" fmla="val 25000"/>
            <a:gd name="vf" fmla="val 115470"/>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A68BF5A6-76D1-43C2-874F-8A99E406EE19}">
      <dsp:nvSpPr>
        <dsp:cNvPr id="0" name=""/>
        <dsp:cNvSpPr/>
      </dsp:nvSpPr>
      <dsp:spPr>
        <a:xfrm>
          <a:off x="1408848" y="1356553"/>
          <a:ext cx="1637146" cy="1405792"/>
        </a:xfrm>
        <a:prstGeom prst="hexagon">
          <a:avLst>
            <a:gd name="adj" fmla="val 25000"/>
            <a:gd name="vf" fmla="val 11547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a:t>Efficienza</a:t>
          </a:r>
          <a:r>
            <a:rPr lang="it-IT" sz="2100" b="1" kern="1200" dirty="0"/>
            <a:t> </a:t>
          </a:r>
          <a:r>
            <a:rPr lang="it-IT" sz="1800" b="1" kern="1200" dirty="0"/>
            <a:t>operativa</a:t>
          </a:r>
          <a:endParaRPr lang="it-IT" sz="2100" b="1" kern="1200" dirty="0"/>
        </a:p>
      </dsp:txBody>
      <dsp:txXfrm>
        <a:off x="1662426" y="1574297"/>
        <a:ext cx="1129990" cy="970304"/>
      </dsp:txXfrm>
    </dsp:sp>
    <dsp:sp modelId="{1E8A5382-62AF-4AF2-9F65-5D9B70E5856A}">
      <dsp:nvSpPr>
        <dsp:cNvPr id="0" name=""/>
        <dsp:cNvSpPr/>
      </dsp:nvSpPr>
      <dsp:spPr>
        <a:xfrm>
          <a:off x="2530371" y="1383256"/>
          <a:ext cx="190971" cy="164748"/>
        </a:xfrm>
        <a:prstGeom prst="hexagon">
          <a:avLst>
            <a:gd name="adj" fmla="val 25000"/>
            <a:gd name="vf" fmla="val 11547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9418412A-1379-420A-AC6A-D122457F7C61}">
      <dsp:nvSpPr>
        <dsp:cNvPr id="0" name=""/>
        <dsp:cNvSpPr/>
      </dsp:nvSpPr>
      <dsp:spPr>
        <a:xfrm>
          <a:off x="2817697" y="574903"/>
          <a:ext cx="1637146" cy="1405792"/>
        </a:xfrm>
        <a:prstGeom prst="hexagon">
          <a:avLst>
            <a:gd name="adj" fmla="val 25000"/>
            <a:gd name="vf" fmla="val 115470"/>
          </a:avLst>
        </a:prstGeom>
        <a:solidFill>
          <a:schemeClr val="accent2">
            <a:lumMod val="60000"/>
            <a:lumOff val="40000"/>
            <a:alpha val="9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4732E2CD-5C77-4398-9093-A19FC00BADEC}">
      <dsp:nvSpPr>
        <dsp:cNvPr id="0" name=""/>
        <dsp:cNvSpPr/>
      </dsp:nvSpPr>
      <dsp:spPr>
        <a:xfrm>
          <a:off x="2863703" y="1197688"/>
          <a:ext cx="190971" cy="164748"/>
        </a:xfrm>
        <a:prstGeom prst="hexagon">
          <a:avLst>
            <a:gd name="adj" fmla="val 25000"/>
            <a:gd name="vf" fmla="val 11547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10BD4133-7B27-40FA-A4CA-FE3AAA548B02}">
      <dsp:nvSpPr>
        <dsp:cNvPr id="0" name=""/>
        <dsp:cNvSpPr/>
      </dsp:nvSpPr>
      <dsp:spPr>
        <a:xfrm>
          <a:off x="4225677" y="1353384"/>
          <a:ext cx="1637146" cy="1405792"/>
        </a:xfrm>
        <a:prstGeom prst="hexagon">
          <a:avLst>
            <a:gd name="adj" fmla="val 25000"/>
            <a:gd name="vf" fmla="val 115470"/>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err="1"/>
            <a:t>Trasparenza</a:t>
          </a:r>
          <a:endParaRPr lang="it-IT" sz="1700" b="1" kern="1200" dirty="0"/>
        </a:p>
      </dsp:txBody>
      <dsp:txXfrm>
        <a:off x="4479255" y="1571128"/>
        <a:ext cx="1129990" cy="970304"/>
      </dsp:txXfrm>
    </dsp:sp>
    <dsp:sp modelId="{76227D08-4F56-4958-8379-C324CEB043B6}">
      <dsp:nvSpPr>
        <dsp:cNvPr id="0" name=""/>
        <dsp:cNvSpPr/>
      </dsp:nvSpPr>
      <dsp:spPr>
        <a:xfrm>
          <a:off x="5642338" y="1976170"/>
          <a:ext cx="190971" cy="164748"/>
        </a:xfrm>
        <a:prstGeom prst="hexagon">
          <a:avLst>
            <a:gd name="adj" fmla="val 25000"/>
            <a:gd name="vf" fmla="val 115470"/>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B7D20C59-58DB-4781-8641-3C5FC68F4F8C}">
      <dsp:nvSpPr>
        <dsp:cNvPr id="0" name=""/>
        <dsp:cNvSpPr/>
      </dsp:nvSpPr>
      <dsp:spPr>
        <a:xfrm>
          <a:off x="5634526" y="2143634"/>
          <a:ext cx="1637146" cy="1405792"/>
        </a:xfrm>
        <a:prstGeom prst="hexagon">
          <a:avLst>
            <a:gd name="adj" fmla="val 25000"/>
            <a:gd name="vf" fmla="val 115470"/>
          </a:avLst>
        </a:prstGeom>
        <a:solidFill>
          <a:srgbClr val="C00000">
            <a:alpha val="30196"/>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FC612AF3-61FA-4BA8-96C3-DFF896156B43}">
      <dsp:nvSpPr>
        <dsp:cNvPr id="0" name=""/>
        <dsp:cNvSpPr/>
      </dsp:nvSpPr>
      <dsp:spPr>
        <a:xfrm>
          <a:off x="5953969" y="2168980"/>
          <a:ext cx="190971" cy="164748"/>
        </a:xfrm>
        <a:prstGeom prst="hexagon">
          <a:avLst>
            <a:gd name="adj" fmla="val 25000"/>
            <a:gd name="vf" fmla="val 115470"/>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B3AD974D-EDF9-452E-BCC2-D80A18FD94B1}">
      <dsp:nvSpPr>
        <dsp:cNvPr id="0" name=""/>
        <dsp:cNvSpPr/>
      </dsp:nvSpPr>
      <dsp:spPr>
        <a:xfrm>
          <a:off x="5634526" y="589839"/>
          <a:ext cx="1637146" cy="1405792"/>
        </a:xfrm>
        <a:prstGeom prst="hexagon">
          <a:avLst>
            <a:gd name="adj" fmla="val 25000"/>
            <a:gd name="vf" fmla="val 115470"/>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err="1"/>
            <a:t>Equità</a:t>
          </a:r>
          <a:endParaRPr lang="it-IT" sz="1700" b="1" kern="1200" dirty="0"/>
        </a:p>
      </dsp:txBody>
      <dsp:txXfrm>
        <a:off x="5888104" y="807583"/>
        <a:ext cx="1129990" cy="970304"/>
      </dsp:txXfrm>
    </dsp:sp>
    <dsp:sp modelId="{1A502A02-9E5F-4A7C-BAA0-600BEB34D633}">
      <dsp:nvSpPr>
        <dsp:cNvPr id="0" name=""/>
        <dsp:cNvSpPr/>
      </dsp:nvSpPr>
      <dsp:spPr>
        <a:xfrm>
          <a:off x="7051187" y="1219866"/>
          <a:ext cx="190971" cy="164748"/>
        </a:xfrm>
        <a:prstGeom prst="hexagon">
          <a:avLst>
            <a:gd name="adj" fmla="val 25000"/>
            <a:gd name="vf" fmla="val 115470"/>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2E190E43-5732-4A94-90F0-1D9D5F70DB34}">
      <dsp:nvSpPr>
        <dsp:cNvPr id="0" name=""/>
        <dsp:cNvSpPr/>
      </dsp:nvSpPr>
      <dsp:spPr>
        <a:xfrm>
          <a:off x="7043374" y="1374204"/>
          <a:ext cx="1637146" cy="1405792"/>
        </a:xfrm>
        <a:prstGeom prst="hexagon">
          <a:avLst>
            <a:gd name="adj" fmla="val 25000"/>
            <a:gd name="vf" fmla="val 115470"/>
          </a:avLst>
        </a:prstGeom>
        <a:solidFill>
          <a:srgbClr val="C00000">
            <a:alpha val="23137"/>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B8A4E7FF-1A65-4D8A-BF9D-1D31C0DF4C4F}">
      <dsp:nvSpPr>
        <dsp:cNvPr id="0" name=""/>
        <dsp:cNvSpPr/>
      </dsp:nvSpPr>
      <dsp:spPr>
        <a:xfrm>
          <a:off x="7369762" y="1405434"/>
          <a:ext cx="190971" cy="164748"/>
        </a:xfrm>
        <a:prstGeom prst="hexagon">
          <a:avLst>
            <a:gd name="adj" fmla="val 25000"/>
            <a:gd name="vf" fmla="val 115470"/>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7521914D-2FB1-4395-AF35-8E05DE5B5F45}">
      <dsp:nvSpPr>
        <dsp:cNvPr id="0" name=""/>
        <dsp:cNvSpPr/>
      </dsp:nvSpPr>
      <dsp:spPr>
        <a:xfrm>
          <a:off x="7043374" y="2925736"/>
          <a:ext cx="1637146" cy="1405792"/>
        </a:xfrm>
        <a:prstGeom prst="hexagon">
          <a:avLst>
            <a:gd name="adj" fmla="val 25000"/>
            <a:gd name="vf" fmla="val 115470"/>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err="1"/>
            <a:t>Dipendenza</a:t>
          </a:r>
          <a:r>
            <a:rPr lang="en-US" sz="1700" b="1" kern="1200" dirty="0"/>
            <a:t> </a:t>
          </a:r>
          <a:r>
            <a:rPr lang="en-US" sz="1700" b="1" kern="1200" dirty="0" err="1"/>
            <a:t>dai</a:t>
          </a:r>
          <a:r>
            <a:rPr lang="en-US" sz="1700" b="1" kern="1200" dirty="0"/>
            <a:t> </a:t>
          </a:r>
          <a:r>
            <a:rPr lang="en-US" sz="1700" b="1" kern="1200" dirty="0" err="1"/>
            <a:t>dati</a:t>
          </a:r>
          <a:endParaRPr lang="it-IT" sz="1700" b="1" kern="1200" dirty="0"/>
        </a:p>
      </dsp:txBody>
      <dsp:txXfrm>
        <a:off x="7296952" y="3143480"/>
        <a:ext cx="1129990" cy="970304"/>
      </dsp:txXfrm>
    </dsp:sp>
    <dsp:sp modelId="{C1E73A7F-FEBD-433E-B3D5-F02F331510E7}">
      <dsp:nvSpPr>
        <dsp:cNvPr id="0" name=""/>
        <dsp:cNvSpPr/>
      </dsp:nvSpPr>
      <dsp:spPr>
        <a:xfrm>
          <a:off x="7368026" y="4156823"/>
          <a:ext cx="190971" cy="164748"/>
        </a:xfrm>
        <a:prstGeom prst="hexagon">
          <a:avLst>
            <a:gd name="adj" fmla="val 25000"/>
            <a:gd name="vf" fmla="val 115470"/>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24E6342A-6C0D-412A-9C00-6C931C3B09ED}">
      <dsp:nvSpPr>
        <dsp:cNvPr id="0" name=""/>
        <dsp:cNvSpPr/>
      </dsp:nvSpPr>
      <dsp:spPr>
        <a:xfrm>
          <a:off x="5634526" y="3695165"/>
          <a:ext cx="1637146" cy="1405792"/>
        </a:xfrm>
        <a:prstGeom prst="hexagon">
          <a:avLst>
            <a:gd name="adj" fmla="val 25000"/>
            <a:gd name="vf" fmla="val 115470"/>
          </a:avLst>
        </a:prstGeom>
        <a:solidFill>
          <a:srgbClr val="C00000">
            <a:alpha val="32157"/>
          </a:srgb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CC1C4BD5-110F-48E1-85AA-F79B1DABED77}">
      <dsp:nvSpPr>
        <dsp:cNvPr id="0" name=""/>
        <dsp:cNvSpPr/>
      </dsp:nvSpPr>
      <dsp:spPr>
        <a:xfrm>
          <a:off x="7064207" y="4312067"/>
          <a:ext cx="190971" cy="164748"/>
        </a:xfrm>
        <a:prstGeom prst="hexagon">
          <a:avLst>
            <a:gd name="adj" fmla="val 25000"/>
            <a:gd name="vf" fmla="val 115470"/>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A364-AB4E-72C1-8791-48F3BFE3A8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55228A24-9830-FE66-6042-33935228DD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FA7F0F1C-3D2B-561C-1412-DE77B40457C6}"/>
              </a:ext>
            </a:extLst>
          </p:cNvPr>
          <p:cNvSpPr>
            <a:spLocks noGrp="1"/>
          </p:cNvSpPr>
          <p:nvPr>
            <p:ph type="dt" sz="half" idx="10"/>
          </p:nvPr>
        </p:nvSpPr>
        <p:spPr/>
        <p:txBody>
          <a:bodyPr/>
          <a:lstStyle/>
          <a:p>
            <a:fld id="{E4015990-15AB-436D-BFB7-3E3CA8C85C8E}" type="datetimeFigureOut">
              <a:rPr lang="it-IT" smtClean="0"/>
              <a:t>18/nov/2024</a:t>
            </a:fld>
            <a:endParaRPr lang="it-IT"/>
          </a:p>
        </p:txBody>
      </p:sp>
      <p:sp>
        <p:nvSpPr>
          <p:cNvPr id="5" name="Footer Placeholder 4">
            <a:extLst>
              <a:ext uri="{FF2B5EF4-FFF2-40B4-BE49-F238E27FC236}">
                <a16:creationId xmlns:a16="http://schemas.microsoft.com/office/drawing/2014/main" id="{002CB59F-2713-2A73-53FD-ECE9C512B2BE}"/>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7AD0FFA1-4679-4824-9112-960DB3FB166F}"/>
              </a:ext>
            </a:extLst>
          </p:cNvPr>
          <p:cNvSpPr>
            <a:spLocks noGrp="1"/>
          </p:cNvSpPr>
          <p:nvPr>
            <p:ph type="sldNum" sz="quarter" idx="12"/>
          </p:nvPr>
        </p:nvSpPr>
        <p:spPr/>
        <p:txBody>
          <a:bodyPr/>
          <a:lstStyle/>
          <a:p>
            <a:fld id="{235AF15A-ACED-4E06-B016-E2B394BCA514}" type="slidenum">
              <a:rPr lang="it-IT" smtClean="0"/>
              <a:t>‹#›</a:t>
            </a:fld>
            <a:endParaRPr lang="it-IT"/>
          </a:p>
        </p:txBody>
      </p:sp>
    </p:spTree>
    <p:extLst>
      <p:ext uri="{BB962C8B-B14F-4D97-AF65-F5344CB8AC3E}">
        <p14:creationId xmlns:p14="http://schemas.microsoft.com/office/powerpoint/2010/main" val="280027013"/>
      </p:ext>
    </p:extLst>
  </p:cSld>
  <p:clrMapOvr>
    <a:masterClrMapping/>
  </p:clrMapOvr>
</p:sldLayout>
</file>

<file path=ppt/slideLayouts/slideLayout1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F9149-1325-D2F3-7533-D1326FAEB8DC}"/>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59193A5D-596E-F3D5-59C1-8DA33C463E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83ED14C8-8434-58AA-45DB-97D75DD74DA7}"/>
              </a:ext>
            </a:extLst>
          </p:cNvPr>
          <p:cNvSpPr>
            <a:spLocks noGrp="1"/>
          </p:cNvSpPr>
          <p:nvPr>
            <p:ph type="dt" sz="half" idx="10"/>
          </p:nvPr>
        </p:nvSpPr>
        <p:spPr/>
        <p:txBody>
          <a:bodyPr/>
          <a:lstStyle/>
          <a:p>
            <a:fld id="{E4015990-15AB-436D-BFB7-3E3CA8C85C8E}" type="datetimeFigureOut">
              <a:rPr lang="it-IT" smtClean="0"/>
              <a:t>18/nov/2024</a:t>
            </a:fld>
            <a:endParaRPr lang="it-IT"/>
          </a:p>
        </p:txBody>
      </p:sp>
      <p:sp>
        <p:nvSpPr>
          <p:cNvPr id="5" name="Footer Placeholder 4">
            <a:extLst>
              <a:ext uri="{FF2B5EF4-FFF2-40B4-BE49-F238E27FC236}">
                <a16:creationId xmlns:a16="http://schemas.microsoft.com/office/drawing/2014/main" id="{783B5CFD-247A-3057-FC6C-7DCF98A4B72D}"/>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A32BDA3E-0DF1-9CAD-31CD-5ABD3DE76813}"/>
              </a:ext>
            </a:extLst>
          </p:cNvPr>
          <p:cNvSpPr>
            <a:spLocks noGrp="1"/>
          </p:cNvSpPr>
          <p:nvPr>
            <p:ph type="sldNum" sz="quarter" idx="12"/>
          </p:nvPr>
        </p:nvSpPr>
        <p:spPr/>
        <p:txBody>
          <a:bodyPr/>
          <a:lstStyle/>
          <a:p>
            <a:fld id="{235AF15A-ACED-4E06-B016-E2B394BCA514}" type="slidenum">
              <a:rPr lang="it-IT" smtClean="0"/>
              <a:t>‹#›</a:t>
            </a:fld>
            <a:endParaRPr lang="it-IT"/>
          </a:p>
        </p:txBody>
      </p:sp>
    </p:spTree>
    <p:extLst>
      <p:ext uri="{BB962C8B-B14F-4D97-AF65-F5344CB8AC3E}">
        <p14:creationId xmlns:p14="http://schemas.microsoft.com/office/powerpoint/2010/main" val="229929820"/>
      </p:ext>
    </p:extLst>
  </p:cSld>
  <p:clrMapOvr>
    <a:masterClrMapping/>
  </p:clrMapOvr>
</p:sldLayout>
</file>

<file path=ppt/slideLayouts/slideLayout1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64D09E-0DDC-616D-901B-24ABFDD445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AD32372F-0F6D-408E-B222-EB15233138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D7C22456-AE78-54DD-9E00-D9D202AAA388}"/>
              </a:ext>
            </a:extLst>
          </p:cNvPr>
          <p:cNvSpPr>
            <a:spLocks noGrp="1"/>
          </p:cNvSpPr>
          <p:nvPr>
            <p:ph type="dt" sz="half" idx="10"/>
          </p:nvPr>
        </p:nvSpPr>
        <p:spPr/>
        <p:txBody>
          <a:bodyPr/>
          <a:lstStyle/>
          <a:p>
            <a:fld id="{E4015990-15AB-436D-BFB7-3E3CA8C85C8E}" type="datetimeFigureOut">
              <a:rPr lang="it-IT" smtClean="0"/>
              <a:t>18/nov/2024</a:t>
            </a:fld>
            <a:endParaRPr lang="it-IT"/>
          </a:p>
        </p:txBody>
      </p:sp>
      <p:sp>
        <p:nvSpPr>
          <p:cNvPr id="5" name="Footer Placeholder 4">
            <a:extLst>
              <a:ext uri="{FF2B5EF4-FFF2-40B4-BE49-F238E27FC236}">
                <a16:creationId xmlns:a16="http://schemas.microsoft.com/office/drawing/2014/main" id="{6ACD3A46-4C50-4E71-4AC3-F8A20DD994B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E419A45D-5B36-442F-C5B9-638487C03CB3}"/>
              </a:ext>
            </a:extLst>
          </p:cNvPr>
          <p:cNvSpPr>
            <a:spLocks noGrp="1"/>
          </p:cNvSpPr>
          <p:nvPr>
            <p:ph type="sldNum" sz="quarter" idx="12"/>
          </p:nvPr>
        </p:nvSpPr>
        <p:spPr/>
        <p:txBody>
          <a:bodyPr/>
          <a:lstStyle/>
          <a:p>
            <a:fld id="{235AF15A-ACED-4E06-B016-E2B394BCA514}" type="slidenum">
              <a:rPr lang="it-IT" smtClean="0"/>
              <a:t>‹#›</a:t>
            </a:fld>
            <a:endParaRPr lang="it-IT"/>
          </a:p>
        </p:txBody>
      </p:sp>
    </p:spTree>
    <p:extLst>
      <p:ext uri="{BB962C8B-B14F-4D97-AF65-F5344CB8AC3E}">
        <p14:creationId xmlns:p14="http://schemas.microsoft.com/office/powerpoint/2010/main" val="2759553928"/>
      </p:ext>
    </p:extLst>
  </p:cSld>
  <p:clrMapOvr>
    <a:masterClrMapping/>
  </p:clrMapOvr>
</p:sldLayout>
</file>

<file path=ppt/slideLayouts/slideLayout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6CA4-D13B-69AA-66DF-5AA983A53E69}"/>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4FAD201D-ABEE-A00E-CE93-45D83EB4BF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DF8A6BB9-CFE9-B93E-4116-C849ED6A998A}"/>
              </a:ext>
            </a:extLst>
          </p:cNvPr>
          <p:cNvSpPr>
            <a:spLocks noGrp="1"/>
          </p:cNvSpPr>
          <p:nvPr>
            <p:ph type="dt" sz="half" idx="10"/>
          </p:nvPr>
        </p:nvSpPr>
        <p:spPr/>
        <p:txBody>
          <a:bodyPr/>
          <a:lstStyle/>
          <a:p>
            <a:fld id="{E4015990-15AB-436D-BFB7-3E3CA8C85C8E}" type="datetimeFigureOut">
              <a:rPr lang="it-IT" smtClean="0"/>
              <a:t>18/nov/2024</a:t>
            </a:fld>
            <a:endParaRPr lang="it-IT"/>
          </a:p>
        </p:txBody>
      </p:sp>
      <p:sp>
        <p:nvSpPr>
          <p:cNvPr id="5" name="Footer Placeholder 4">
            <a:extLst>
              <a:ext uri="{FF2B5EF4-FFF2-40B4-BE49-F238E27FC236}">
                <a16:creationId xmlns:a16="http://schemas.microsoft.com/office/drawing/2014/main" id="{94C3B119-FE6A-5FB0-BD2F-4707D342A72E}"/>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0115729-4AA9-F6A7-AFB0-6FD8B99ABD1C}"/>
              </a:ext>
            </a:extLst>
          </p:cNvPr>
          <p:cNvSpPr>
            <a:spLocks noGrp="1"/>
          </p:cNvSpPr>
          <p:nvPr>
            <p:ph type="sldNum" sz="quarter" idx="12"/>
          </p:nvPr>
        </p:nvSpPr>
        <p:spPr/>
        <p:txBody>
          <a:bodyPr/>
          <a:lstStyle/>
          <a:p>
            <a:fld id="{235AF15A-ACED-4E06-B016-E2B394BCA514}" type="slidenum">
              <a:rPr lang="it-IT" smtClean="0"/>
              <a:t>‹#›</a:t>
            </a:fld>
            <a:endParaRPr lang="it-IT"/>
          </a:p>
        </p:txBody>
      </p:sp>
    </p:spTree>
    <p:extLst>
      <p:ext uri="{BB962C8B-B14F-4D97-AF65-F5344CB8AC3E}">
        <p14:creationId xmlns:p14="http://schemas.microsoft.com/office/powerpoint/2010/main" val="3428968002"/>
      </p:ext>
    </p:extLst>
  </p:cSld>
  <p:clrMapOvr>
    <a:masterClrMapping/>
  </p:clrMapOvr>
</p:sldLayout>
</file>

<file path=ppt/slideLayouts/slideLayout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7856-6CA7-846D-A09F-E76CFB1B22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9193174E-6420-6EC7-545E-037B0590F8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BE7003-946E-D509-3C17-F1F3897786AA}"/>
              </a:ext>
            </a:extLst>
          </p:cNvPr>
          <p:cNvSpPr>
            <a:spLocks noGrp="1"/>
          </p:cNvSpPr>
          <p:nvPr>
            <p:ph type="dt" sz="half" idx="10"/>
          </p:nvPr>
        </p:nvSpPr>
        <p:spPr/>
        <p:txBody>
          <a:bodyPr/>
          <a:lstStyle/>
          <a:p>
            <a:fld id="{E4015990-15AB-436D-BFB7-3E3CA8C85C8E}" type="datetimeFigureOut">
              <a:rPr lang="it-IT" smtClean="0"/>
              <a:t>18/nov/2024</a:t>
            </a:fld>
            <a:endParaRPr lang="it-IT"/>
          </a:p>
        </p:txBody>
      </p:sp>
      <p:sp>
        <p:nvSpPr>
          <p:cNvPr id="5" name="Footer Placeholder 4">
            <a:extLst>
              <a:ext uri="{FF2B5EF4-FFF2-40B4-BE49-F238E27FC236}">
                <a16:creationId xmlns:a16="http://schemas.microsoft.com/office/drawing/2014/main" id="{7E12FDAE-6D38-9F4C-FA64-39F92513A99E}"/>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8825FACD-4B37-1EAF-A81A-8E3900DAF9D7}"/>
              </a:ext>
            </a:extLst>
          </p:cNvPr>
          <p:cNvSpPr>
            <a:spLocks noGrp="1"/>
          </p:cNvSpPr>
          <p:nvPr>
            <p:ph type="sldNum" sz="quarter" idx="12"/>
          </p:nvPr>
        </p:nvSpPr>
        <p:spPr/>
        <p:txBody>
          <a:bodyPr/>
          <a:lstStyle/>
          <a:p>
            <a:fld id="{235AF15A-ACED-4E06-B016-E2B394BCA514}" type="slidenum">
              <a:rPr lang="it-IT" smtClean="0"/>
              <a:t>‹#›</a:t>
            </a:fld>
            <a:endParaRPr lang="it-IT"/>
          </a:p>
        </p:txBody>
      </p:sp>
    </p:spTree>
    <p:extLst>
      <p:ext uri="{BB962C8B-B14F-4D97-AF65-F5344CB8AC3E}">
        <p14:creationId xmlns:p14="http://schemas.microsoft.com/office/powerpoint/2010/main" val="1525501899"/>
      </p:ext>
    </p:extLst>
  </p:cSld>
  <p:clrMapOvr>
    <a:masterClrMapping/>
  </p:clrMapOvr>
</p:sldLayout>
</file>

<file path=ppt/slideLayouts/slideLayout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E409B-082F-6316-ED6B-2FBEAA4ACD5F}"/>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FEF9654D-58D5-1DC9-5957-371D560187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774930AE-5D84-6FA5-BC3E-C25DBEBBA9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DFFE75E3-A24D-8EE8-87AA-A2E17E9580A5}"/>
              </a:ext>
            </a:extLst>
          </p:cNvPr>
          <p:cNvSpPr>
            <a:spLocks noGrp="1"/>
          </p:cNvSpPr>
          <p:nvPr>
            <p:ph type="dt" sz="half" idx="10"/>
          </p:nvPr>
        </p:nvSpPr>
        <p:spPr/>
        <p:txBody>
          <a:bodyPr/>
          <a:lstStyle/>
          <a:p>
            <a:fld id="{E4015990-15AB-436D-BFB7-3E3CA8C85C8E}" type="datetimeFigureOut">
              <a:rPr lang="it-IT" smtClean="0"/>
              <a:t>18/nov/2024</a:t>
            </a:fld>
            <a:endParaRPr lang="it-IT"/>
          </a:p>
        </p:txBody>
      </p:sp>
      <p:sp>
        <p:nvSpPr>
          <p:cNvPr id="6" name="Footer Placeholder 5">
            <a:extLst>
              <a:ext uri="{FF2B5EF4-FFF2-40B4-BE49-F238E27FC236}">
                <a16:creationId xmlns:a16="http://schemas.microsoft.com/office/drawing/2014/main" id="{50A4B9B9-2ECA-8352-6C6D-A757E0382D1F}"/>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D92BBDC3-521F-34DE-C871-BF114DE93399}"/>
              </a:ext>
            </a:extLst>
          </p:cNvPr>
          <p:cNvSpPr>
            <a:spLocks noGrp="1"/>
          </p:cNvSpPr>
          <p:nvPr>
            <p:ph type="sldNum" sz="quarter" idx="12"/>
          </p:nvPr>
        </p:nvSpPr>
        <p:spPr/>
        <p:txBody>
          <a:bodyPr/>
          <a:lstStyle/>
          <a:p>
            <a:fld id="{235AF15A-ACED-4E06-B016-E2B394BCA514}" type="slidenum">
              <a:rPr lang="it-IT" smtClean="0"/>
              <a:t>‹#›</a:t>
            </a:fld>
            <a:endParaRPr lang="it-IT"/>
          </a:p>
        </p:txBody>
      </p:sp>
    </p:spTree>
    <p:extLst>
      <p:ext uri="{BB962C8B-B14F-4D97-AF65-F5344CB8AC3E}">
        <p14:creationId xmlns:p14="http://schemas.microsoft.com/office/powerpoint/2010/main" val="4109258880"/>
      </p:ext>
    </p:extLst>
  </p:cSld>
  <p:clrMapOvr>
    <a:masterClrMapping/>
  </p:clrMapOvr>
</p:sldLayout>
</file>

<file path=ppt/slideLayouts/slideLayout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28E0-02C8-EE94-18DD-6F1F8C8B8C47}"/>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C78FB27F-A014-480A-F7BE-BABA7C3410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93FA92-58AF-6072-42B9-6D7D53419B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4610B9C3-DACD-5954-4A2B-D2B176E281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3D0D5F-95A4-253E-13E8-DD97CCA6A0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9C05A01E-8234-AB4D-A113-3D285D9E0FBD}"/>
              </a:ext>
            </a:extLst>
          </p:cNvPr>
          <p:cNvSpPr>
            <a:spLocks noGrp="1"/>
          </p:cNvSpPr>
          <p:nvPr>
            <p:ph type="dt" sz="half" idx="10"/>
          </p:nvPr>
        </p:nvSpPr>
        <p:spPr/>
        <p:txBody>
          <a:bodyPr/>
          <a:lstStyle/>
          <a:p>
            <a:fld id="{E4015990-15AB-436D-BFB7-3E3CA8C85C8E}" type="datetimeFigureOut">
              <a:rPr lang="it-IT" smtClean="0"/>
              <a:t>18/nov/2024</a:t>
            </a:fld>
            <a:endParaRPr lang="it-IT"/>
          </a:p>
        </p:txBody>
      </p:sp>
      <p:sp>
        <p:nvSpPr>
          <p:cNvPr id="8" name="Footer Placeholder 7">
            <a:extLst>
              <a:ext uri="{FF2B5EF4-FFF2-40B4-BE49-F238E27FC236}">
                <a16:creationId xmlns:a16="http://schemas.microsoft.com/office/drawing/2014/main" id="{89498E15-0CA4-1915-095F-1B9FE07C3EDE}"/>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FCF18778-FB58-2148-1768-2486F5633176}"/>
              </a:ext>
            </a:extLst>
          </p:cNvPr>
          <p:cNvSpPr>
            <a:spLocks noGrp="1"/>
          </p:cNvSpPr>
          <p:nvPr>
            <p:ph type="sldNum" sz="quarter" idx="12"/>
          </p:nvPr>
        </p:nvSpPr>
        <p:spPr/>
        <p:txBody>
          <a:bodyPr/>
          <a:lstStyle/>
          <a:p>
            <a:fld id="{235AF15A-ACED-4E06-B016-E2B394BCA514}" type="slidenum">
              <a:rPr lang="it-IT" smtClean="0"/>
              <a:t>‹#›</a:t>
            </a:fld>
            <a:endParaRPr lang="it-IT"/>
          </a:p>
        </p:txBody>
      </p:sp>
    </p:spTree>
    <p:extLst>
      <p:ext uri="{BB962C8B-B14F-4D97-AF65-F5344CB8AC3E}">
        <p14:creationId xmlns:p14="http://schemas.microsoft.com/office/powerpoint/2010/main" val="779357159"/>
      </p:ext>
    </p:extLst>
  </p:cSld>
  <p:clrMapOvr>
    <a:masterClrMapping/>
  </p:clrMapOvr>
</p:sldLayout>
</file>

<file path=ppt/slideLayouts/slideLayout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E825-7763-5A82-CD08-3614D7D8F6AD}"/>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BA2669DC-6552-66EB-7587-615AEFCB3489}"/>
              </a:ext>
            </a:extLst>
          </p:cNvPr>
          <p:cNvSpPr>
            <a:spLocks noGrp="1"/>
          </p:cNvSpPr>
          <p:nvPr>
            <p:ph type="dt" sz="half" idx="10"/>
          </p:nvPr>
        </p:nvSpPr>
        <p:spPr/>
        <p:txBody>
          <a:bodyPr/>
          <a:lstStyle/>
          <a:p>
            <a:fld id="{E4015990-15AB-436D-BFB7-3E3CA8C85C8E}" type="datetimeFigureOut">
              <a:rPr lang="it-IT" smtClean="0"/>
              <a:t>18/nov/2024</a:t>
            </a:fld>
            <a:endParaRPr lang="it-IT"/>
          </a:p>
        </p:txBody>
      </p:sp>
      <p:sp>
        <p:nvSpPr>
          <p:cNvPr id="4" name="Footer Placeholder 3">
            <a:extLst>
              <a:ext uri="{FF2B5EF4-FFF2-40B4-BE49-F238E27FC236}">
                <a16:creationId xmlns:a16="http://schemas.microsoft.com/office/drawing/2014/main" id="{92D09B8B-40D5-DD67-9C13-0F066FEA4D80}"/>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886CDAA3-C74E-FAB4-5819-3E6C76B46793}"/>
              </a:ext>
            </a:extLst>
          </p:cNvPr>
          <p:cNvSpPr>
            <a:spLocks noGrp="1"/>
          </p:cNvSpPr>
          <p:nvPr>
            <p:ph type="sldNum" sz="quarter" idx="12"/>
          </p:nvPr>
        </p:nvSpPr>
        <p:spPr/>
        <p:txBody>
          <a:bodyPr/>
          <a:lstStyle/>
          <a:p>
            <a:fld id="{235AF15A-ACED-4E06-B016-E2B394BCA514}" type="slidenum">
              <a:rPr lang="it-IT" smtClean="0"/>
              <a:t>‹#›</a:t>
            </a:fld>
            <a:endParaRPr lang="it-IT"/>
          </a:p>
        </p:txBody>
      </p:sp>
    </p:spTree>
    <p:extLst>
      <p:ext uri="{BB962C8B-B14F-4D97-AF65-F5344CB8AC3E}">
        <p14:creationId xmlns:p14="http://schemas.microsoft.com/office/powerpoint/2010/main" val="37537779"/>
      </p:ext>
    </p:extLst>
  </p:cSld>
  <p:clrMapOvr>
    <a:masterClrMapping/>
  </p:clrMapOvr>
</p:sldLayout>
</file>

<file path=ppt/slideLayouts/slideLayout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6BECC2-6036-3E4C-88A0-D033E7CB2B89}"/>
              </a:ext>
            </a:extLst>
          </p:cNvPr>
          <p:cNvSpPr>
            <a:spLocks noGrp="1"/>
          </p:cNvSpPr>
          <p:nvPr>
            <p:ph type="dt" sz="half" idx="10"/>
          </p:nvPr>
        </p:nvSpPr>
        <p:spPr/>
        <p:txBody>
          <a:bodyPr/>
          <a:lstStyle/>
          <a:p>
            <a:fld id="{E4015990-15AB-436D-BFB7-3E3CA8C85C8E}" type="datetimeFigureOut">
              <a:rPr lang="it-IT" smtClean="0"/>
              <a:t>18/nov/2024</a:t>
            </a:fld>
            <a:endParaRPr lang="it-IT"/>
          </a:p>
        </p:txBody>
      </p:sp>
      <p:sp>
        <p:nvSpPr>
          <p:cNvPr id="3" name="Footer Placeholder 2">
            <a:extLst>
              <a:ext uri="{FF2B5EF4-FFF2-40B4-BE49-F238E27FC236}">
                <a16:creationId xmlns:a16="http://schemas.microsoft.com/office/drawing/2014/main" id="{C1C85C40-CB74-6D35-C00D-2A3D44A568EF}"/>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F2A5A2DA-0D95-D212-5223-E362E7A94AED}"/>
              </a:ext>
            </a:extLst>
          </p:cNvPr>
          <p:cNvSpPr>
            <a:spLocks noGrp="1"/>
          </p:cNvSpPr>
          <p:nvPr>
            <p:ph type="sldNum" sz="quarter" idx="12"/>
          </p:nvPr>
        </p:nvSpPr>
        <p:spPr/>
        <p:txBody>
          <a:bodyPr/>
          <a:lstStyle/>
          <a:p>
            <a:fld id="{235AF15A-ACED-4E06-B016-E2B394BCA514}" type="slidenum">
              <a:rPr lang="it-IT" smtClean="0"/>
              <a:t>‹#›</a:t>
            </a:fld>
            <a:endParaRPr lang="it-IT"/>
          </a:p>
        </p:txBody>
      </p:sp>
    </p:spTree>
    <p:extLst>
      <p:ext uri="{BB962C8B-B14F-4D97-AF65-F5344CB8AC3E}">
        <p14:creationId xmlns:p14="http://schemas.microsoft.com/office/powerpoint/2010/main" val="1063677516"/>
      </p:ext>
    </p:extLst>
  </p:cSld>
  <p:clrMapOvr>
    <a:masterClrMapping/>
  </p:clrMapOvr>
</p:sldLayout>
</file>

<file path=ppt/slideLayouts/slideLayout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62FB5-6A9E-10D4-D9A6-7A903C98FF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B3B5D958-DD1B-B1F6-8CD5-0E3B11EE23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D117C1D4-82BE-0349-D4DE-701835523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D87A30-8AEC-4955-9AA6-ACCD744B162C}"/>
              </a:ext>
            </a:extLst>
          </p:cNvPr>
          <p:cNvSpPr>
            <a:spLocks noGrp="1"/>
          </p:cNvSpPr>
          <p:nvPr>
            <p:ph type="dt" sz="half" idx="10"/>
          </p:nvPr>
        </p:nvSpPr>
        <p:spPr/>
        <p:txBody>
          <a:bodyPr/>
          <a:lstStyle/>
          <a:p>
            <a:fld id="{E4015990-15AB-436D-BFB7-3E3CA8C85C8E}" type="datetimeFigureOut">
              <a:rPr lang="it-IT" smtClean="0"/>
              <a:t>18/nov/2024</a:t>
            </a:fld>
            <a:endParaRPr lang="it-IT"/>
          </a:p>
        </p:txBody>
      </p:sp>
      <p:sp>
        <p:nvSpPr>
          <p:cNvPr id="6" name="Footer Placeholder 5">
            <a:extLst>
              <a:ext uri="{FF2B5EF4-FFF2-40B4-BE49-F238E27FC236}">
                <a16:creationId xmlns:a16="http://schemas.microsoft.com/office/drawing/2014/main" id="{0FD47F96-CDC0-2976-5338-AC6A493DF6CD}"/>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D1B68FC3-AE09-668D-AF21-D97F5E1369FF}"/>
              </a:ext>
            </a:extLst>
          </p:cNvPr>
          <p:cNvSpPr>
            <a:spLocks noGrp="1"/>
          </p:cNvSpPr>
          <p:nvPr>
            <p:ph type="sldNum" sz="quarter" idx="12"/>
          </p:nvPr>
        </p:nvSpPr>
        <p:spPr/>
        <p:txBody>
          <a:bodyPr/>
          <a:lstStyle/>
          <a:p>
            <a:fld id="{235AF15A-ACED-4E06-B016-E2B394BCA514}" type="slidenum">
              <a:rPr lang="it-IT" smtClean="0"/>
              <a:t>‹#›</a:t>
            </a:fld>
            <a:endParaRPr lang="it-IT"/>
          </a:p>
        </p:txBody>
      </p:sp>
    </p:spTree>
    <p:extLst>
      <p:ext uri="{BB962C8B-B14F-4D97-AF65-F5344CB8AC3E}">
        <p14:creationId xmlns:p14="http://schemas.microsoft.com/office/powerpoint/2010/main" val="3688841597"/>
      </p:ext>
    </p:extLst>
  </p:cSld>
  <p:clrMapOvr>
    <a:masterClrMapping/>
  </p:clrMapOvr>
</p:sldLayout>
</file>

<file path=ppt/slideLayouts/slideLayout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CFC9-4DD8-8C57-F872-C2C9839BF6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8EDDE62E-18D3-BF28-31A5-76B6F7FD53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B1C118D0-5835-5775-DD6A-147B2FDDCE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2B8A15-12E1-697D-E222-7B2865D8250D}"/>
              </a:ext>
            </a:extLst>
          </p:cNvPr>
          <p:cNvSpPr>
            <a:spLocks noGrp="1"/>
          </p:cNvSpPr>
          <p:nvPr>
            <p:ph type="dt" sz="half" idx="10"/>
          </p:nvPr>
        </p:nvSpPr>
        <p:spPr/>
        <p:txBody>
          <a:bodyPr/>
          <a:lstStyle/>
          <a:p>
            <a:fld id="{E4015990-15AB-436D-BFB7-3E3CA8C85C8E}" type="datetimeFigureOut">
              <a:rPr lang="it-IT" smtClean="0"/>
              <a:t>18/nov/2024</a:t>
            </a:fld>
            <a:endParaRPr lang="it-IT"/>
          </a:p>
        </p:txBody>
      </p:sp>
      <p:sp>
        <p:nvSpPr>
          <p:cNvPr id="6" name="Footer Placeholder 5">
            <a:extLst>
              <a:ext uri="{FF2B5EF4-FFF2-40B4-BE49-F238E27FC236}">
                <a16:creationId xmlns:a16="http://schemas.microsoft.com/office/drawing/2014/main" id="{0C0911DD-F821-C696-018C-88DD9487AFB6}"/>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C7E16E23-DA20-EE11-4686-9C4E7DA146A1}"/>
              </a:ext>
            </a:extLst>
          </p:cNvPr>
          <p:cNvSpPr>
            <a:spLocks noGrp="1"/>
          </p:cNvSpPr>
          <p:nvPr>
            <p:ph type="sldNum" sz="quarter" idx="12"/>
          </p:nvPr>
        </p:nvSpPr>
        <p:spPr/>
        <p:txBody>
          <a:bodyPr/>
          <a:lstStyle/>
          <a:p>
            <a:fld id="{235AF15A-ACED-4E06-B016-E2B394BCA514}" type="slidenum">
              <a:rPr lang="it-IT" smtClean="0"/>
              <a:t>‹#›</a:t>
            </a:fld>
            <a:endParaRPr lang="it-IT"/>
          </a:p>
        </p:txBody>
      </p:sp>
    </p:spTree>
    <p:extLst>
      <p:ext uri="{BB962C8B-B14F-4D97-AF65-F5344CB8AC3E}">
        <p14:creationId xmlns:p14="http://schemas.microsoft.com/office/powerpoint/2010/main" val="359003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F30AA0-3C8D-D66A-7E47-C76C0378D3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0B355014-9E89-AB28-A779-258BCFDBD5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3DD0F9C8-D26A-6C82-C68F-B07AEAC972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15990-15AB-436D-BFB7-3E3CA8C85C8E}" type="datetimeFigureOut">
              <a:rPr lang="it-IT" smtClean="0"/>
              <a:t>18/nov/2024</a:t>
            </a:fld>
            <a:endParaRPr lang="it-IT"/>
          </a:p>
        </p:txBody>
      </p:sp>
      <p:sp>
        <p:nvSpPr>
          <p:cNvPr id="5" name="Footer Placeholder 4">
            <a:extLst>
              <a:ext uri="{FF2B5EF4-FFF2-40B4-BE49-F238E27FC236}">
                <a16:creationId xmlns:a16="http://schemas.microsoft.com/office/drawing/2014/main" id="{2C510208-E065-CAB2-567A-E3E19ACB7A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F02266E4-243A-2BF2-CEFD-5E8911F07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AF15A-ACED-4E06-B016-E2B394BCA514}" type="slidenum">
              <a:rPr lang="it-IT" smtClean="0"/>
              <a:t>‹#›</a:t>
            </a:fld>
            <a:endParaRPr lang="it-IT"/>
          </a:p>
        </p:txBody>
      </p:sp>
    </p:spTree>
    <p:extLst>
      <p:ext uri="{BB962C8B-B14F-4D97-AF65-F5344CB8AC3E}">
        <p14:creationId xmlns:p14="http://schemas.microsoft.com/office/powerpoint/2010/main" val="1671738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9.svg"/><Relationship Id="rId7" Type="http://schemas.openxmlformats.org/officeDocument/2006/relationships/diagramColors" Target="../diagrams/colors4.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sv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svg"/></Relationships>
</file>

<file path=ppt/slides/slide1.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12" name="Rectangle 11" descr="" title="">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 title="">
            <a:extLst>
              <a:ext uri="{FF2B5EF4-FFF2-40B4-BE49-F238E27FC236}">
                <a16:creationId xmlns:a16="http://schemas.microsoft.com/office/drawing/2014/main" id="{6768609F-4101-640D-F356-1F4CD89259F6}"/>
              </a:ext>
            </a:extLst>
          </p:cNvPr>
          <p:cNvPicPr>
            <a:picLocks noChangeAspect="1"/>
          </p:cNvPicPr>
          <p:nvPr/>
        </p:nvPicPr>
        <p:blipFill>
          <a:blip r:embed="rId2">
            <a:extLst>
              <a:ext uri="{28A0092B-C50C-407E-A947-70E740481C1C}">
                <a14:useLocalDpi xmlns:a14="http://schemas.microsoft.com/office/drawing/2010/main" val="0"/>
              </a:ext>
            </a:extLst>
          </a:blip>
          <a:srcRect t="11105" r="4242" b="13146"/>
          <a:stretch/>
        </p:blipFill>
        <p:spPr>
          <a:xfrm>
            <a:off x="3522468" y="10"/>
            <a:ext cx="8669532" cy="6857990"/>
          </a:xfrm>
          <a:prstGeom prst="rect">
            <a:avLst/>
          </a:prstGeom>
        </p:spPr>
      </p:pic>
      <p:sp>
        <p:nvSpPr>
          <p:cNvPr id="14" name="Rectangle 13" descr="" title="">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descr="" title="">
            <a:extLst>
              <a:ext uri="{FF2B5EF4-FFF2-40B4-BE49-F238E27FC236}">
                <a16:creationId xmlns:a16="http://schemas.microsoft.com/office/drawing/2014/main" id="{E5C98F93-E241-EAC6-3CFE-5315FFE74AD0}"/>
              </a:ext>
            </a:extLst>
          </p:cNvPr>
          <p:cNvSpPr>
            <a:spLocks noGrp="1"/>
          </p:cNvSpPr>
          <p:nvPr>
            <p:ph type="title"/>
          </p:nvPr>
        </p:nvSpPr>
        <p:spPr>
          <a:xfrm>
            <a:off x="371093" y="1161288"/>
            <a:ext cx="7137537" cy="1124712"/>
          </a:xfrm>
        </p:spPr>
        <p:txBody>
          <a:bodyPr anchor="b">
            <a:normAutofit fontScale="90000"/>
          </a:bodyPr>
          <a:lstStyle/>
          <a:p>
            <a:pPr algn="ctr"/>
            <a:r>
              <a:rPr lang="en-US" sz="3600" b="1" dirty="0">
                <a:solidFill>
                  <a:schemeClr val="bg1"/>
                </a:solidFill>
              </a:rPr>
              <a:t>“Vengo </a:t>
            </a:r>
            <a:r>
              <a:rPr lang="en-US" sz="3600" b="1" dirty="0" err="1">
                <a:solidFill>
                  <a:schemeClr val="bg1"/>
                </a:solidFill>
              </a:rPr>
              <a:t>anch’io</a:t>
            </a:r>
            <a:r>
              <a:rPr lang="en-US" sz="3600" b="1" dirty="0">
                <a:solidFill>
                  <a:schemeClr val="bg1"/>
                </a:solidFill>
              </a:rPr>
              <a:t>, no </a:t>
            </a:r>
            <a:r>
              <a:rPr lang="en-US" sz="3600" b="1" dirty="0" err="1">
                <a:solidFill>
                  <a:schemeClr val="bg1"/>
                </a:solidFill>
              </a:rPr>
              <a:t>tu</a:t>
            </a:r>
            <a:r>
              <a:rPr lang="en-US" sz="3600" b="1" dirty="0">
                <a:solidFill>
                  <a:schemeClr val="bg1"/>
                </a:solidFill>
              </a:rPr>
              <a:t> no”: </a:t>
            </a:r>
            <a:br>
              <a:rPr lang="en-US" sz="3600" b="1" dirty="0">
                <a:solidFill>
                  <a:schemeClr val="bg1"/>
                </a:solidFill>
              </a:rPr>
            </a:br>
            <a:r>
              <a:rPr lang="en-US" sz="3600" b="1" dirty="0">
                <a:solidFill>
                  <a:schemeClr val="bg1"/>
                </a:solidFill>
              </a:rPr>
              <a:t>il ranking </a:t>
            </a:r>
            <a:r>
              <a:rPr lang="en-US" sz="3600" b="1" dirty="0" err="1">
                <a:solidFill>
                  <a:schemeClr val="bg1"/>
                </a:solidFill>
              </a:rPr>
              <a:t>reputazionale</a:t>
            </a:r>
            <a:r>
              <a:rPr lang="en-US" sz="3600" b="1" dirty="0">
                <a:solidFill>
                  <a:schemeClr val="bg1"/>
                </a:solidFill>
              </a:rPr>
              <a:t> </a:t>
            </a:r>
            <a:r>
              <a:rPr lang="en-US" sz="3600" b="1" dirty="0" err="1">
                <a:solidFill>
                  <a:schemeClr val="bg1"/>
                </a:solidFill>
              </a:rPr>
              <a:t>nelle</a:t>
            </a:r>
            <a:r>
              <a:rPr lang="en-US" sz="3600" b="1" dirty="0">
                <a:solidFill>
                  <a:schemeClr val="bg1"/>
                </a:solidFill>
              </a:rPr>
              <a:t> </a:t>
            </a:r>
            <a:r>
              <a:rPr lang="en-US" sz="3600" b="1" dirty="0" err="1">
                <a:solidFill>
                  <a:schemeClr val="bg1"/>
                </a:solidFill>
              </a:rPr>
              <a:t>piattaforme</a:t>
            </a:r>
            <a:r>
              <a:rPr lang="en-US" sz="3600" b="1" dirty="0">
                <a:solidFill>
                  <a:schemeClr val="bg1"/>
                </a:solidFill>
              </a:rPr>
              <a:t> </a:t>
            </a:r>
            <a:r>
              <a:rPr lang="en-US" sz="3600" b="1" dirty="0" err="1">
                <a:solidFill>
                  <a:schemeClr val="bg1"/>
                </a:solidFill>
              </a:rPr>
              <a:t>digitali</a:t>
            </a:r>
            <a:endParaRPr lang="it-IT" sz="3600" b="1" dirty="0">
              <a:solidFill>
                <a:schemeClr val="bg1"/>
              </a:solidFill>
            </a:endParaRPr>
          </a:p>
        </p:txBody>
      </p:sp>
      <p:sp>
        <p:nvSpPr>
          <p:cNvPr id="16" name="Rectangle 15" descr="" title="">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descr="" title="">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descr="" title="">
            <a:extLst>
              <a:ext uri="{FF2B5EF4-FFF2-40B4-BE49-F238E27FC236}">
                <a16:creationId xmlns:a16="http://schemas.microsoft.com/office/drawing/2014/main" id="{EF1DB575-2493-9916-622B-68C7C2B0240C}"/>
              </a:ext>
            </a:extLst>
          </p:cNvPr>
          <p:cNvSpPr>
            <a:spLocks noGrp="1"/>
          </p:cNvSpPr>
          <p:nvPr>
            <p:ph idx="1"/>
          </p:nvPr>
        </p:nvSpPr>
        <p:spPr>
          <a:xfrm>
            <a:off x="323623" y="2763648"/>
            <a:ext cx="3756008" cy="2339092"/>
          </a:xfrm>
        </p:spPr>
        <p:txBody>
          <a:bodyPr anchor="t">
            <a:normAutofit/>
          </a:bodyPr>
          <a:lstStyle/>
          <a:p>
            <a:pPr marL="0" indent="0" algn="ctr">
              <a:buNone/>
            </a:pPr>
            <a:r>
              <a:rPr lang="en-US" sz="2000" b="1" dirty="0">
                <a:solidFill>
                  <a:schemeClr val="bg1"/>
                </a:solidFill>
              </a:rPr>
              <a:t>UNIVERSITÀ “MAGNA GRAECIA”</a:t>
            </a:r>
          </a:p>
          <a:p>
            <a:pPr marL="0" indent="0" algn="ctr">
              <a:buNone/>
            </a:pPr>
            <a:r>
              <a:rPr lang="en-US" sz="2000" b="1" dirty="0">
                <a:solidFill>
                  <a:schemeClr val="bg1"/>
                </a:solidFill>
              </a:rPr>
              <a:t>21 </a:t>
            </a:r>
            <a:r>
              <a:rPr lang="en-US" sz="2000" b="1" dirty="0" err="1">
                <a:solidFill>
                  <a:schemeClr val="bg1"/>
                </a:solidFill>
              </a:rPr>
              <a:t>novembre</a:t>
            </a:r>
            <a:r>
              <a:rPr lang="en-US" sz="2000" b="1" dirty="0">
                <a:solidFill>
                  <a:schemeClr val="bg1"/>
                </a:solidFill>
              </a:rPr>
              <a:t> 2024</a:t>
            </a:r>
          </a:p>
          <a:p>
            <a:pPr marL="0" indent="0">
              <a:buNone/>
            </a:pPr>
            <a:endParaRPr lang="en-US" sz="2000" b="1" dirty="0">
              <a:solidFill>
                <a:schemeClr val="bg1"/>
              </a:solidFill>
            </a:endParaRPr>
          </a:p>
          <a:p>
            <a:pPr marL="0" indent="0">
              <a:buNone/>
            </a:pPr>
            <a:r>
              <a:rPr lang="en-US" sz="2000" b="1" dirty="0">
                <a:solidFill>
                  <a:schemeClr val="bg1"/>
                </a:solidFill>
              </a:rPr>
              <a:t>A </a:t>
            </a:r>
            <a:r>
              <a:rPr lang="en-US" sz="2000" b="1" dirty="0" err="1">
                <a:solidFill>
                  <a:schemeClr val="bg1"/>
                </a:solidFill>
              </a:rPr>
              <a:t>cura</a:t>
            </a:r>
            <a:r>
              <a:rPr lang="en-US" sz="2000" b="1" dirty="0">
                <a:solidFill>
                  <a:schemeClr val="bg1"/>
                </a:solidFill>
              </a:rPr>
              <a:t> </a:t>
            </a:r>
            <a:r>
              <a:rPr lang="en-US" sz="2000" b="1" dirty="0" err="1">
                <a:solidFill>
                  <a:schemeClr val="bg1"/>
                </a:solidFill>
              </a:rPr>
              <a:t>dell’Avv</a:t>
            </a:r>
            <a:r>
              <a:rPr lang="en-US" sz="2000" b="1" dirty="0">
                <a:solidFill>
                  <a:schemeClr val="bg1"/>
                </a:solidFill>
              </a:rPr>
              <a:t>. Giulia Bifano</a:t>
            </a:r>
          </a:p>
          <a:p>
            <a:pPr marL="0" indent="0" algn="just">
              <a:buNone/>
            </a:pPr>
            <a:r>
              <a:rPr lang="en-US" sz="1600" b="1" i="1" dirty="0">
                <a:solidFill>
                  <a:schemeClr val="bg1"/>
                </a:solidFill>
              </a:rPr>
              <a:t>Senior Associate</a:t>
            </a:r>
          </a:p>
        </p:txBody>
      </p:sp>
      <p:sp>
        <p:nvSpPr>
          <p:cNvPr id="10" name="object 4" descr="" title="">
            <a:extLst>
              <a:ext uri="{FF2B5EF4-FFF2-40B4-BE49-F238E27FC236}">
                <a16:creationId xmlns:a16="http://schemas.microsoft.com/office/drawing/2014/main" id="{F8F14BC3-14DD-F97B-53C8-EC2CB51401D2}"/>
              </a:ext>
            </a:extLst>
          </p:cNvPr>
          <p:cNvSpPr/>
          <p:nvPr/>
        </p:nvSpPr>
        <p:spPr>
          <a:xfrm>
            <a:off x="424815" y="5049638"/>
            <a:ext cx="1351017" cy="440730"/>
          </a:xfrm>
          <a:custGeom>
            <a:avLst/>
            <a:gdLst/>
            <a:ahLst/>
            <a:cxnLst/>
            <a:rect l="l" t="t" r="r" b="b"/>
            <a:pathLst>
              <a:path w="2476500" h="857885">
                <a:moveTo>
                  <a:pt x="324764" y="297053"/>
                </a:moveTo>
                <a:lnTo>
                  <a:pt x="315087" y="250571"/>
                </a:lnTo>
                <a:lnTo>
                  <a:pt x="285711" y="212852"/>
                </a:lnTo>
                <a:lnTo>
                  <a:pt x="252399" y="192786"/>
                </a:lnTo>
                <a:lnTo>
                  <a:pt x="263347" y="183769"/>
                </a:lnTo>
                <a:lnTo>
                  <a:pt x="294119" y="126492"/>
                </a:lnTo>
                <a:lnTo>
                  <a:pt x="294754" y="114935"/>
                </a:lnTo>
                <a:lnTo>
                  <a:pt x="293433" y="98044"/>
                </a:lnTo>
                <a:lnTo>
                  <a:pt x="273570" y="53086"/>
                </a:lnTo>
                <a:lnTo>
                  <a:pt x="248869" y="31750"/>
                </a:lnTo>
                <a:lnTo>
                  <a:pt x="248869" y="295402"/>
                </a:lnTo>
                <a:lnTo>
                  <a:pt x="247599" y="306324"/>
                </a:lnTo>
                <a:lnTo>
                  <a:pt x="221259" y="335661"/>
                </a:lnTo>
                <a:lnTo>
                  <a:pt x="165912" y="343154"/>
                </a:lnTo>
                <a:lnTo>
                  <a:pt x="148259" y="343154"/>
                </a:lnTo>
                <a:lnTo>
                  <a:pt x="148259" y="238760"/>
                </a:lnTo>
                <a:lnTo>
                  <a:pt x="164147" y="238760"/>
                </a:lnTo>
                <a:lnTo>
                  <a:pt x="202755" y="242697"/>
                </a:lnTo>
                <a:lnTo>
                  <a:pt x="237693" y="262255"/>
                </a:lnTo>
                <a:lnTo>
                  <a:pt x="248869" y="295402"/>
                </a:lnTo>
                <a:lnTo>
                  <a:pt x="248869" y="31750"/>
                </a:lnTo>
                <a:lnTo>
                  <a:pt x="248424" y="31369"/>
                </a:lnTo>
                <a:lnTo>
                  <a:pt x="232867" y="23749"/>
                </a:lnTo>
                <a:lnTo>
                  <a:pt x="220624" y="19558"/>
                </a:lnTo>
                <a:lnTo>
                  <a:pt x="220522" y="125272"/>
                </a:lnTo>
                <a:lnTo>
                  <a:pt x="220522" y="126492"/>
                </a:lnTo>
                <a:lnTo>
                  <a:pt x="219671" y="135509"/>
                </a:lnTo>
                <a:lnTo>
                  <a:pt x="189293" y="166878"/>
                </a:lnTo>
                <a:lnTo>
                  <a:pt x="164147" y="169799"/>
                </a:lnTo>
                <a:lnTo>
                  <a:pt x="148259" y="169799"/>
                </a:lnTo>
                <a:lnTo>
                  <a:pt x="148259" y="83058"/>
                </a:lnTo>
                <a:lnTo>
                  <a:pt x="167678" y="83058"/>
                </a:lnTo>
                <a:lnTo>
                  <a:pt x="206514" y="95504"/>
                </a:lnTo>
                <a:lnTo>
                  <a:pt x="220522" y="125272"/>
                </a:lnTo>
                <a:lnTo>
                  <a:pt x="220522" y="19545"/>
                </a:lnTo>
                <a:lnTo>
                  <a:pt x="182016" y="12192"/>
                </a:lnTo>
                <a:lnTo>
                  <a:pt x="134137" y="10668"/>
                </a:lnTo>
                <a:lnTo>
                  <a:pt x="70612" y="10668"/>
                </a:lnTo>
                <a:lnTo>
                  <a:pt x="70612" y="415671"/>
                </a:lnTo>
                <a:lnTo>
                  <a:pt x="183565" y="415671"/>
                </a:lnTo>
                <a:lnTo>
                  <a:pt x="227685" y="412750"/>
                </a:lnTo>
                <a:lnTo>
                  <a:pt x="274840" y="395351"/>
                </a:lnTo>
                <a:lnTo>
                  <a:pt x="307124" y="360807"/>
                </a:lnTo>
                <a:lnTo>
                  <a:pt x="313397" y="343154"/>
                </a:lnTo>
                <a:lnTo>
                  <a:pt x="323735" y="314071"/>
                </a:lnTo>
                <a:lnTo>
                  <a:pt x="324764" y="297053"/>
                </a:lnTo>
                <a:close/>
              </a:path>
              <a:path w="2476500" h="857885">
                <a:moveTo>
                  <a:pt x="476554" y="848995"/>
                </a:moveTo>
                <a:lnTo>
                  <a:pt x="409486" y="443865"/>
                </a:lnTo>
                <a:lnTo>
                  <a:pt x="335356" y="443865"/>
                </a:lnTo>
                <a:lnTo>
                  <a:pt x="240042" y="726948"/>
                </a:lnTo>
                <a:lnTo>
                  <a:pt x="144729" y="443865"/>
                </a:lnTo>
                <a:lnTo>
                  <a:pt x="70612" y="443865"/>
                </a:lnTo>
                <a:lnTo>
                  <a:pt x="0" y="848995"/>
                </a:lnTo>
                <a:lnTo>
                  <a:pt x="75895" y="848995"/>
                </a:lnTo>
                <a:lnTo>
                  <a:pt x="120027" y="592455"/>
                </a:lnTo>
                <a:lnTo>
                  <a:pt x="204736" y="848995"/>
                </a:lnTo>
                <a:lnTo>
                  <a:pt x="273570" y="848995"/>
                </a:lnTo>
                <a:lnTo>
                  <a:pt x="358305" y="592455"/>
                </a:lnTo>
                <a:lnTo>
                  <a:pt x="404190" y="848995"/>
                </a:lnTo>
                <a:lnTo>
                  <a:pt x="476554" y="848995"/>
                </a:lnTo>
                <a:close/>
              </a:path>
              <a:path w="2476500" h="857885">
                <a:moveTo>
                  <a:pt x="656628" y="116713"/>
                </a:moveTo>
                <a:lnTo>
                  <a:pt x="584212" y="116713"/>
                </a:lnTo>
                <a:lnTo>
                  <a:pt x="584212" y="267081"/>
                </a:lnTo>
                <a:lnTo>
                  <a:pt x="582866" y="285242"/>
                </a:lnTo>
                <a:lnTo>
                  <a:pt x="561276" y="330708"/>
                </a:lnTo>
                <a:lnTo>
                  <a:pt x="519569" y="353822"/>
                </a:lnTo>
                <a:lnTo>
                  <a:pt x="503034" y="355473"/>
                </a:lnTo>
                <a:lnTo>
                  <a:pt x="486486" y="353822"/>
                </a:lnTo>
                <a:lnTo>
                  <a:pt x="444792" y="330708"/>
                </a:lnTo>
                <a:lnTo>
                  <a:pt x="423189" y="284988"/>
                </a:lnTo>
                <a:lnTo>
                  <a:pt x="421830" y="267081"/>
                </a:lnTo>
                <a:lnTo>
                  <a:pt x="423189" y="247396"/>
                </a:lnTo>
                <a:lnTo>
                  <a:pt x="444792" y="201676"/>
                </a:lnTo>
                <a:lnTo>
                  <a:pt x="486486" y="179959"/>
                </a:lnTo>
                <a:lnTo>
                  <a:pt x="503034" y="178562"/>
                </a:lnTo>
                <a:lnTo>
                  <a:pt x="519569" y="179959"/>
                </a:lnTo>
                <a:lnTo>
                  <a:pt x="561276" y="201676"/>
                </a:lnTo>
                <a:lnTo>
                  <a:pt x="582866" y="247396"/>
                </a:lnTo>
                <a:lnTo>
                  <a:pt x="584212" y="267081"/>
                </a:lnTo>
                <a:lnTo>
                  <a:pt x="584212" y="116713"/>
                </a:lnTo>
                <a:lnTo>
                  <a:pt x="580694" y="116713"/>
                </a:lnTo>
                <a:lnTo>
                  <a:pt x="580694" y="150368"/>
                </a:lnTo>
                <a:lnTo>
                  <a:pt x="570839" y="140335"/>
                </a:lnTo>
                <a:lnTo>
                  <a:pt x="538327" y="118491"/>
                </a:lnTo>
                <a:lnTo>
                  <a:pt x="500354" y="108585"/>
                </a:lnTo>
                <a:lnTo>
                  <a:pt x="487146" y="107823"/>
                </a:lnTo>
                <a:lnTo>
                  <a:pt x="459270" y="110490"/>
                </a:lnTo>
                <a:lnTo>
                  <a:pt x="409460" y="132461"/>
                </a:lnTo>
                <a:lnTo>
                  <a:pt x="369303" y="176022"/>
                </a:lnTo>
                <a:lnTo>
                  <a:pt x="350050" y="233172"/>
                </a:lnTo>
                <a:lnTo>
                  <a:pt x="347713" y="267081"/>
                </a:lnTo>
                <a:lnTo>
                  <a:pt x="350075" y="298831"/>
                </a:lnTo>
                <a:lnTo>
                  <a:pt x="370039" y="354584"/>
                </a:lnTo>
                <a:lnTo>
                  <a:pt x="410476" y="398399"/>
                </a:lnTo>
                <a:lnTo>
                  <a:pt x="460781" y="421513"/>
                </a:lnTo>
                <a:lnTo>
                  <a:pt x="488911" y="424434"/>
                </a:lnTo>
                <a:lnTo>
                  <a:pt x="501853" y="423799"/>
                </a:lnTo>
                <a:lnTo>
                  <a:pt x="548919" y="408940"/>
                </a:lnTo>
                <a:lnTo>
                  <a:pt x="580694" y="385572"/>
                </a:lnTo>
                <a:lnTo>
                  <a:pt x="580694" y="415671"/>
                </a:lnTo>
                <a:lnTo>
                  <a:pt x="656628" y="415671"/>
                </a:lnTo>
                <a:lnTo>
                  <a:pt x="656628" y="385572"/>
                </a:lnTo>
                <a:lnTo>
                  <a:pt x="656628" y="355473"/>
                </a:lnTo>
                <a:lnTo>
                  <a:pt x="656628" y="116713"/>
                </a:lnTo>
                <a:close/>
              </a:path>
              <a:path w="2476500" h="857885">
                <a:moveTo>
                  <a:pt x="785406" y="608457"/>
                </a:moveTo>
                <a:lnTo>
                  <a:pt x="744753" y="568325"/>
                </a:lnTo>
                <a:lnTo>
                  <a:pt x="709345" y="551688"/>
                </a:lnTo>
                <a:lnTo>
                  <a:pt x="669594" y="542417"/>
                </a:lnTo>
                <a:lnTo>
                  <a:pt x="647738" y="541147"/>
                </a:lnTo>
                <a:lnTo>
                  <a:pt x="624306" y="542544"/>
                </a:lnTo>
                <a:lnTo>
                  <a:pt x="580745" y="553085"/>
                </a:lnTo>
                <a:lnTo>
                  <a:pt x="542442" y="574040"/>
                </a:lnTo>
                <a:lnTo>
                  <a:pt x="511390" y="602488"/>
                </a:lnTo>
                <a:lnTo>
                  <a:pt x="490232" y="638683"/>
                </a:lnTo>
                <a:lnTo>
                  <a:pt x="479640" y="678688"/>
                </a:lnTo>
                <a:lnTo>
                  <a:pt x="478320" y="700405"/>
                </a:lnTo>
                <a:lnTo>
                  <a:pt x="481241" y="730885"/>
                </a:lnTo>
                <a:lnTo>
                  <a:pt x="503643" y="785368"/>
                </a:lnTo>
                <a:lnTo>
                  <a:pt x="546989" y="830961"/>
                </a:lnTo>
                <a:lnTo>
                  <a:pt x="609320" y="854837"/>
                </a:lnTo>
                <a:lnTo>
                  <a:pt x="647738" y="857758"/>
                </a:lnTo>
                <a:lnTo>
                  <a:pt x="688848" y="853821"/>
                </a:lnTo>
                <a:lnTo>
                  <a:pt x="756488" y="821944"/>
                </a:lnTo>
                <a:lnTo>
                  <a:pt x="783678" y="794131"/>
                </a:lnTo>
                <a:lnTo>
                  <a:pt x="723633" y="753491"/>
                </a:lnTo>
                <a:lnTo>
                  <a:pt x="708787" y="768604"/>
                </a:lnTo>
                <a:lnTo>
                  <a:pt x="690791" y="779780"/>
                </a:lnTo>
                <a:lnTo>
                  <a:pt x="669810" y="786511"/>
                </a:lnTo>
                <a:lnTo>
                  <a:pt x="646010" y="788797"/>
                </a:lnTo>
                <a:lnTo>
                  <a:pt x="626097" y="787146"/>
                </a:lnTo>
                <a:lnTo>
                  <a:pt x="578929" y="764032"/>
                </a:lnTo>
                <a:lnTo>
                  <a:pt x="555599" y="719328"/>
                </a:lnTo>
                <a:lnTo>
                  <a:pt x="554215" y="700405"/>
                </a:lnTo>
                <a:lnTo>
                  <a:pt x="555625" y="682498"/>
                </a:lnTo>
                <a:lnTo>
                  <a:pt x="580694" y="636651"/>
                </a:lnTo>
                <a:lnTo>
                  <a:pt x="629348" y="611886"/>
                </a:lnTo>
                <a:lnTo>
                  <a:pt x="649528" y="610108"/>
                </a:lnTo>
                <a:lnTo>
                  <a:pt x="660069" y="610743"/>
                </a:lnTo>
                <a:lnTo>
                  <a:pt x="696620" y="622681"/>
                </a:lnTo>
                <a:lnTo>
                  <a:pt x="723633" y="643763"/>
                </a:lnTo>
                <a:lnTo>
                  <a:pt x="785406" y="608457"/>
                </a:lnTo>
                <a:close/>
              </a:path>
              <a:path w="2476500" h="857885">
                <a:moveTo>
                  <a:pt x="986637" y="415671"/>
                </a:moveTo>
                <a:lnTo>
                  <a:pt x="841946" y="259969"/>
                </a:lnTo>
                <a:lnTo>
                  <a:pt x="970788" y="116713"/>
                </a:lnTo>
                <a:lnTo>
                  <a:pt x="875474" y="116713"/>
                </a:lnTo>
                <a:lnTo>
                  <a:pt x="766038" y="238760"/>
                </a:lnTo>
                <a:lnTo>
                  <a:pt x="766038" y="0"/>
                </a:lnTo>
                <a:lnTo>
                  <a:pt x="690092" y="0"/>
                </a:lnTo>
                <a:lnTo>
                  <a:pt x="690092" y="415671"/>
                </a:lnTo>
                <a:lnTo>
                  <a:pt x="766038" y="415671"/>
                </a:lnTo>
                <a:lnTo>
                  <a:pt x="766038" y="277622"/>
                </a:lnTo>
                <a:lnTo>
                  <a:pt x="893114" y="415671"/>
                </a:lnTo>
                <a:lnTo>
                  <a:pt x="986637" y="415671"/>
                </a:lnTo>
                <a:close/>
              </a:path>
              <a:path w="2476500" h="857885">
                <a:moveTo>
                  <a:pt x="1106678" y="848995"/>
                </a:moveTo>
                <a:lnTo>
                  <a:pt x="951369" y="624332"/>
                </a:lnTo>
                <a:lnTo>
                  <a:pt x="1094359" y="443865"/>
                </a:lnTo>
                <a:lnTo>
                  <a:pt x="1000760" y="443865"/>
                </a:lnTo>
                <a:lnTo>
                  <a:pt x="893114" y="583692"/>
                </a:lnTo>
                <a:lnTo>
                  <a:pt x="893114" y="443865"/>
                </a:lnTo>
                <a:lnTo>
                  <a:pt x="813714" y="443865"/>
                </a:lnTo>
                <a:lnTo>
                  <a:pt x="813714" y="848995"/>
                </a:lnTo>
                <a:lnTo>
                  <a:pt x="893114" y="848995"/>
                </a:lnTo>
                <a:lnTo>
                  <a:pt x="893114" y="668528"/>
                </a:lnTo>
                <a:lnTo>
                  <a:pt x="1016647" y="848995"/>
                </a:lnTo>
                <a:lnTo>
                  <a:pt x="1106678" y="848995"/>
                </a:lnTo>
                <a:close/>
              </a:path>
              <a:path w="2476500" h="857885">
                <a:moveTo>
                  <a:pt x="1253109" y="274066"/>
                </a:moveTo>
                <a:lnTo>
                  <a:pt x="1248283" y="229997"/>
                </a:lnTo>
                <a:lnTo>
                  <a:pt x="1228598" y="178435"/>
                </a:lnTo>
                <a:lnTo>
                  <a:pt x="1185164" y="133223"/>
                </a:lnTo>
                <a:lnTo>
                  <a:pt x="1177290" y="129032"/>
                </a:lnTo>
                <a:lnTo>
                  <a:pt x="1177290" y="229997"/>
                </a:lnTo>
                <a:lnTo>
                  <a:pt x="1014869" y="229997"/>
                </a:lnTo>
                <a:lnTo>
                  <a:pt x="1035481" y="196342"/>
                </a:lnTo>
                <a:lnTo>
                  <a:pt x="1068451" y="176403"/>
                </a:lnTo>
                <a:lnTo>
                  <a:pt x="1097788" y="171577"/>
                </a:lnTo>
                <a:lnTo>
                  <a:pt x="1112012" y="172593"/>
                </a:lnTo>
                <a:lnTo>
                  <a:pt x="1148969" y="189230"/>
                </a:lnTo>
                <a:lnTo>
                  <a:pt x="1177290" y="229997"/>
                </a:lnTo>
                <a:lnTo>
                  <a:pt x="1177290" y="129032"/>
                </a:lnTo>
                <a:lnTo>
                  <a:pt x="1158367" y="118872"/>
                </a:lnTo>
                <a:lnTo>
                  <a:pt x="1128141" y="110617"/>
                </a:lnTo>
                <a:lnTo>
                  <a:pt x="1094359" y="107823"/>
                </a:lnTo>
                <a:lnTo>
                  <a:pt x="1061847" y="110617"/>
                </a:lnTo>
                <a:lnTo>
                  <a:pt x="1006716" y="133223"/>
                </a:lnTo>
                <a:lnTo>
                  <a:pt x="963561" y="177800"/>
                </a:lnTo>
                <a:lnTo>
                  <a:pt x="941654" y="234950"/>
                </a:lnTo>
                <a:lnTo>
                  <a:pt x="938974" y="268859"/>
                </a:lnTo>
                <a:lnTo>
                  <a:pt x="941654" y="300609"/>
                </a:lnTo>
                <a:lnTo>
                  <a:pt x="963561" y="356362"/>
                </a:lnTo>
                <a:lnTo>
                  <a:pt x="1007021" y="399034"/>
                </a:lnTo>
                <a:lnTo>
                  <a:pt x="1064006" y="421513"/>
                </a:lnTo>
                <a:lnTo>
                  <a:pt x="1097788" y="424434"/>
                </a:lnTo>
                <a:lnTo>
                  <a:pt x="1119886" y="423418"/>
                </a:lnTo>
                <a:lnTo>
                  <a:pt x="1159383" y="415544"/>
                </a:lnTo>
                <a:lnTo>
                  <a:pt x="1207262" y="386842"/>
                </a:lnTo>
                <a:lnTo>
                  <a:pt x="1233678" y="357251"/>
                </a:lnTo>
                <a:lnTo>
                  <a:pt x="1170178" y="327152"/>
                </a:lnTo>
                <a:lnTo>
                  <a:pt x="1153922" y="340868"/>
                </a:lnTo>
                <a:lnTo>
                  <a:pt x="1136650" y="350139"/>
                </a:lnTo>
                <a:lnTo>
                  <a:pt x="1118108" y="355473"/>
                </a:lnTo>
                <a:lnTo>
                  <a:pt x="1097788" y="357251"/>
                </a:lnTo>
                <a:lnTo>
                  <a:pt x="1081278" y="356235"/>
                </a:lnTo>
                <a:lnTo>
                  <a:pt x="1039596" y="339598"/>
                </a:lnTo>
                <a:lnTo>
                  <a:pt x="1015009" y="303530"/>
                </a:lnTo>
                <a:lnTo>
                  <a:pt x="1011364" y="288290"/>
                </a:lnTo>
                <a:lnTo>
                  <a:pt x="1253109" y="288290"/>
                </a:lnTo>
                <a:lnTo>
                  <a:pt x="1253109" y="274066"/>
                </a:lnTo>
                <a:close/>
              </a:path>
              <a:path w="2476500" h="857885">
                <a:moveTo>
                  <a:pt x="1387348" y="707390"/>
                </a:moveTo>
                <a:lnTo>
                  <a:pt x="1381633" y="661416"/>
                </a:lnTo>
                <a:lnTo>
                  <a:pt x="1356741" y="604901"/>
                </a:lnTo>
                <a:lnTo>
                  <a:pt x="1319022" y="567309"/>
                </a:lnTo>
                <a:lnTo>
                  <a:pt x="1311402" y="563372"/>
                </a:lnTo>
                <a:lnTo>
                  <a:pt x="1311402" y="661416"/>
                </a:lnTo>
                <a:lnTo>
                  <a:pt x="1147318" y="661416"/>
                </a:lnTo>
                <a:lnTo>
                  <a:pt x="1167892" y="629158"/>
                </a:lnTo>
                <a:lnTo>
                  <a:pt x="1202436" y="609092"/>
                </a:lnTo>
                <a:lnTo>
                  <a:pt x="1232027" y="604901"/>
                </a:lnTo>
                <a:lnTo>
                  <a:pt x="1245870" y="605917"/>
                </a:lnTo>
                <a:lnTo>
                  <a:pt x="1281430" y="620776"/>
                </a:lnTo>
                <a:lnTo>
                  <a:pt x="1306703" y="649859"/>
                </a:lnTo>
                <a:lnTo>
                  <a:pt x="1311402" y="661416"/>
                </a:lnTo>
                <a:lnTo>
                  <a:pt x="1311402" y="563372"/>
                </a:lnTo>
                <a:lnTo>
                  <a:pt x="1291590" y="552958"/>
                </a:lnTo>
                <a:lnTo>
                  <a:pt x="1260729" y="544195"/>
                </a:lnTo>
                <a:lnTo>
                  <a:pt x="1226693" y="541147"/>
                </a:lnTo>
                <a:lnTo>
                  <a:pt x="1195705" y="544195"/>
                </a:lnTo>
                <a:lnTo>
                  <a:pt x="1140333" y="567309"/>
                </a:lnTo>
                <a:lnTo>
                  <a:pt x="1097661" y="611378"/>
                </a:lnTo>
                <a:lnTo>
                  <a:pt x="1075817" y="668274"/>
                </a:lnTo>
                <a:lnTo>
                  <a:pt x="1073150" y="700405"/>
                </a:lnTo>
                <a:lnTo>
                  <a:pt x="1075817" y="733298"/>
                </a:lnTo>
                <a:lnTo>
                  <a:pt x="1097661" y="789686"/>
                </a:lnTo>
                <a:lnTo>
                  <a:pt x="1140460" y="833120"/>
                </a:lnTo>
                <a:lnTo>
                  <a:pt x="1197991" y="855091"/>
                </a:lnTo>
                <a:lnTo>
                  <a:pt x="1232027" y="857758"/>
                </a:lnTo>
                <a:lnTo>
                  <a:pt x="1253871" y="856742"/>
                </a:lnTo>
                <a:lnTo>
                  <a:pt x="1293495" y="848868"/>
                </a:lnTo>
                <a:lnTo>
                  <a:pt x="1340993" y="821055"/>
                </a:lnTo>
                <a:lnTo>
                  <a:pt x="1367917" y="792353"/>
                </a:lnTo>
                <a:lnTo>
                  <a:pt x="1364107" y="790575"/>
                </a:lnTo>
                <a:lnTo>
                  <a:pt x="1302639" y="762254"/>
                </a:lnTo>
                <a:lnTo>
                  <a:pt x="1287399" y="774954"/>
                </a:lnTo>
                <a:lnTo>
                  <a:pt x="1270635" y="783717"/>
                </a:lnTo>
                <a:lnTo>
                  <a:pt x="1252220" y="788924"/>
                </a:lnTo>
                <a:lnTo>
                  <a:pt x="1232027" y="790575"/>
                </a:lnTo>
                <a:lnTo>
                  <a:pt x="1214501" y="789559"/>
                </a:lnTo>
                <a:lnTo>
                  <a:pt x="1173734" y="772922"/>
                </a:lnTo>
                <a:lnTo>
                  <a:pt x="1149223" y="736600"/>
                </a:lnTo>
                <a:lnTo>
                  <a:pt x="1145540" y="721614"/>
                </a:lnTo>
                <a:lnTo>
                  <a:pt x="1387348" y="721614"/>
                </a:lnTo>
                <a:lnTo>
                  <a:pt x="1387348" y="707390"/>
                </a:lnTo>
                <a:close/>
              </a:path>
              <a:path w="2476500" h="857885">
                <a:moveTo>
                  <a:pt x="1442085" y="116713"/>
                </a:moveTo>
                <a:lnTo>
                  <a:pt x="1434071" y="113030"/>
                </a:lnTo>
                <a:lnTo>
                  <a:pt x="1426337" y="110236"/>
                </a:lnTo>
                <a:lnTo>
                  <a:pt x="1418958" y="108458"/>
                </a:lnTo>
                <a:lnTo>
                  <a:pt x="1411986" y="107823"/>
                </a:lnTo>
                <a:lnTo>
                  <a:pt x="1401826" y="108585"/>
                </a:lnTo>
                <a:lnTo>
                  <a:pt x="1366266" y="126492"/>
                </a:lnTo>
                <a:lnTo>
                  <a:pt x="1346708" y="153924"/>
                </a:lnTo>
                <a:lnTo>
                  <a:pt x="1346708" y="116713"/>
                </a:lnTo>
                <a:lnTo>
                  <a:pt x="1281430" y="116713"/>
                </a:lnTo>
                <a:lnTo>
                  <a:pt x="1281430" y="415671"/>
                </a:lnTo>
                <a:lnTo>
                  <a:pt x="1357249" y="415671"/>
                </a:lnTo>
                <a:lnTo>
                  <a:pt x="1357249" y="279400"/>
                </a:lnTo>
                <a:lnTo>
                  <a:pt x="1357757" y="251079"/>
                </a:lnTo>
                <a:lnTo>
                  <a:pt x="1363218" y="208788"/>
                </a:lnTo>
                <a:lnTo>
                  <a:pt x="1389253" y="174625"/>
                </a:lnTo>
                <a:lnTo>
                  <a:pt x="1397889" y="173228"/>
                </a:lnTo>
                <a:lnTo>
                  <a:pt x="1403223" y="173228"/>
                </a:lnTo>
                <a:lnTo>
                  <a:pt x="1410195" y="176911"/>
                </a:lnTo>
                <a:lnTo>
                  <a:pt x="1419098" y="180340"/>
                </a:lnTo>
                <a:lnTo>
                  <a:pt x="1442085" y="116713"/>
                </a:lnTo>
                <a:close/>
              </a:path>
              <a:path w="2476500" h="857885">
                <a:moveTo>
                  <a:pt x="1680337" y="650875"/>
                </a:moveTo>
                <a:lnTo>
                  <a:pt x="1673479" y="605028"/>
                </a:lnTo>
                <a:lnTo>
                  <a:pt x="1652143" y="571246"/>
                </a:lnTo>
                <a:lnTo>
                  <a:pt x="1618107" y="548894"/>
                </a:lnTo>
                <a:lnTo>
                  <a:pt x="1576197" y="541147"/>
                </a:lnTo>
                <a:lnTo>
                  <a:pt x="1566418" y="541528"/>
                </a:lnTo>
                <a:lnTo>
                  <a:pt x="1524635" y="554990"/>
                </a:lnTo>
                <a:lnTo>
                  <a:pt x="1487932" y="580136"/>
                </a:lnTo>
                <a:lnTo>
                  <a:pt x="1487932" y="550037"/>
                </a:lnTo>
                <a:lnTo>
                  <a:pt x="1413764" y="550037"/>
                </a:lnTo>
                <a:lnTo>
                  <a:pt x="1413764" y="848995"/>
                </a:lnTo>
                <a:lnTo>
                  <a:pt x="1487932" y="848995"/>
                </a:lnTo>
                <a:lnTo>
                  <a:pt x="1487932" y="728726"/>
                </a:lnTo>
                <a:lnTo>
                  <a:pt x="1488186" y="707136"/>
                </a:lnTo>
                <a:lnTo>
                  <a:pt x="1491488" y="668528"/>
                </a:lnTo>
                <a:lnTo>
                  <a:pt x="1514475" y="626110"/>
                </a:lnTo>
                <a:lnTo>
                  <a:pt x="1554988" y="610108"/>
                </a:lnTo>
                <a:lnTo>
                  <a:pt x="1561846" y="610743"/>
                </a:lnTo>
                <a:lnTo>
                  <a:pt x="1597152" y="638683"/>
                </a:lnTo>
                <a:lnTo>
                  <a:pt x="1604137" y="693547"/>
                </a:lnTo>
                <a:lnTo>
                  <a:pt x="1604391" y="718058"/>
                </a:lnTo>
                <a:lnTo>
                  <a:pt x="1604391" y="848995"/>
                </a:lnTo>
                <a:lnTo>
                  <a:pt x="1680337" y="848995"/>
                </a:lnTo>
                <a:lnTo>
                  <a:pt x="1680337" y="650875"/>
                </a:lnTo>
                <a:close/>
              </a:path>
              <a:path w="2476500" h="857885">
                <a:moveTo>
                  <a:pt x="1950339" y="550037"/>
                </a:moveTo>
                <a:lnTo>
                  <a:pt x="1720850" y="550037"/>
                </a:lnTo>
                <a:lnTo>
                  <a:pt x="1720850" y="611886"/>
                </a:lnTo>
                <a:lnTo>
                  <a:pt x="1835658" y="611886"/>
                </a:lnTo>
                <a:lnTo>
                  <a:pt x="1699768" y="848995"/>
                </a:lnTo>
                <a:lnTo>
                  <a:pt x="1943354" y="848995"/>
                </a:lnTo>
                <a:lnTo>
                  <a:pt x="1943354" y="785241"/>
                </a:lnTo>
                <a:lnTo>
                  <a:pt x="1816227" y="785241"/>
                </a:lnTo>
                <a:lnTo>
                  <a:pt x="1950339" y="550037"/>
                </a:lnTo>
                <a:close/>
              </a:path>
              <a:path w="2476500" h="857885">
                <a:moveTo>
                  <a:pt x="2047443" y="466915"/>
                </a:moveTo>
                <a:lnTo>
                  <a:pt x="1971548" y="466915"/>
                </a:lnTo>
                <a:lnTo>
                  <a:pt x="1971548" y="523494"/>
                </a:lnTo>
                <a:lnTo>
                  <a:pt x="2047443" y="523494"/>
                </a:lnTo>
                <a:lnTo>
                  <a:pt x="2047443" y="466915"/>
                </a:lnTo>
                <a:close/>
              </a:path>
              <a:path w="2476500" h="857885">
                <a:moveTo>
                  <a:pt x="2047455" y="550100"/>
                </a:moveTo>
                <a:lnTo>
                  <a:pt x="1973326" y="550100"/>
                </a:lnTo>
                <a:lnTo>
                  <a:pt x="1973326" y="848995"/>
                </a:lnTo>
                <a:lnTo>
                  <a:pt x="2047455" y="848995"/>
                </a:lnTo>
                <a:lnTo>
                  <a:pt x="2047455" y="550100"/>
                </a:lnTo>
                <a:close/>
              </a:path>
              <a:path w="2476500" h="857885">
                <a:moveTo>
                  <a:pt x="2386330" y="707390"/>
                </a:moveTo>
                <a:lnTo>
                  <a:pt x="2380996" y="661416"/>
                </a:lnTo>
                <a:lnTo>
                  <a:pt x="2361819" y="611632"/>
                </a:lnTo>
                <a:lnTo>
                  <a:pt x="2318766" y="567309"/>
                </a:lnTo>
                <a:lnTo>
                  <a:pt x="2312162" y="563880"/>
                </a:lnTo>
                <a:lnTo>
                  <a:pt x="2312162" y="661416"/>
                </a:lnTo>
                <a:lnTo>
                  <a:pt x="2148078" y="661416"/>
                </a:lnTo>
                <a:lnTo>
                  <a:pt x="2168652" y="629158"/>
                </a:lnTo>
                <a:lnTo>
                  <a:pt x="2201672" y="609092"/>
                </a:lnTo>
                <a:lnTo>
                  <a:pt x="2231009" y="604901"/>
                </a:lnTo>
                <a:lnTo>
                  <a:pt x="2244979" y="605917"/>
                </a:lnTo>
                <a:lnTo>
                  <a:pt x="2282190" y="620776"/>
                </a:lnTo>
                <a:lnTo>
                  <a:pt x="2312162" y="661416"/>
                </a:lnTo>
                <a:lnTo>
                  <a:pt x="2312162" y="563880"/>
                </a:lnTo>
                <a:lnTo>
                  <a:pt x="2291461" y="552958"/>
                </a:lnTo>
                <a:lnTo>
                  <a:pt x="2260727" y="544195"/>
                </a:lnTo>
                <a:lnTo>
                  <a:pt x="2227453" y="541147"/>
                </a:lnTo>
                <a:lnTo>
                  <a:pt x="2195703" y="544195"/>
                </a:lnTo>
                <a:lnTo>
                  <a:pt x="2140077" y="567309"/>
                </a:lnTo>
                <a:lnTo>
                  <a:pt x="2097405" y="611378"/>
                </a:lnTo>
                <a:lnTo>
                  <a:pt x="2075053" y="668274"/>
                </a:lnTo>
                <a:lnTo>
                  <a:pt x="2072132" y="700405"/>
                </a:lnTo>
                <a:lnTo>
                  <a:pt x="2075053" y="733298"/>
                </a:lnTo>
                <a:lnTo>
                  <a:pt x="2097405" y="789686"/>
                </a:lnTo>
                <a:lnTo>
                  <a:pt x="2140458" y="833120"/>
                </a:lnTo>
                <a:lnTo>
                  <a:pt x="2197989" y="855091"/>
                </a:lnTo>
                <a:lnTo>
                  <a:pt x="2231009" y="857758"/>
                </a:lnTo>
                <a:lnTo>
                  <a:pt x="2253615" y="856742"/>
                </a:lnTo>
                <a:lnTo>
                  <a:pt x="2292731" y="848868"/>
                </a:lnTo>
                <a:lnTo>
                  <a:pt x="2341372" y="821055"/>
                </a:lnTo>
                <a:lnTo>
                  <a:pt x="2366899" y="792353"/>
                </a:lnTo>
                <a:lnTo>
                  <a:pt x="2363216" y="790575"/>
                </a:lnTo>
                <a:lnTo>
                  <a:pt x="2303399" y="762254"/>
                </a:lnTo>
                <a:lnTo>
                  <a:pt x="2287778" y="774954"/>
                </a:lnTo>
                <a:lnTo>
                  <a:pt x="2270506" y="783717"/>
                </a:lnTo>
                <a:lnTo>
                  <a:pt x="2251456" y="788924"/>
                </a:lnTo>
                <a:lnTo>
                  <a:pt x="2231009" y="790575"/>
                </a:lnTo>
                <a:lnTo>
                  <a:pt x="2213483" y="789559"/>
                </a:lnTo>
                <a:lnTo>
                  <a:pt x="2172716" y="772922"/>
                </a:lnTo>
                <a:lnTo>
                  <a:pt x="2148205" y="736600"/>
                </a:lnTo>
                <a:lnTo>
                  <a:pt x="2144522" y="721614"/>
                </a:lnTo>
                <a:lnTo>
                  <a:pt x="2386330" y="721614"/>
                </a:lnTo>
                <a:lnTo>
                  <a:pt x="2386330" y="707390"/>
                </a:lnTo>
                <a:close/>
              </a:path>
              <a:path w="2476500" h="857885">
                <a:moveTo>
                  <a:pt x="2476347" y="792403"/>
                </a:moveTo>
                <a:lnTo>
                  <a:pt x="2403983" y="792403"/>
                </a:lnTo>
                <a:lnTo>
                  <a:pt x="2403983" y="848995"/>
                </a:lnTo>
                <a:lnTo>
                  <a:pt x="2476347" y="848995"/>
                </a:lnTo>
                <a:lnTo>
                  <a:pt x="2476347" y="79240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805557181"/>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8194" name="Picture 2" descr="" title="">
            <a:extLst>
              <a:ext uri="{FF2B5EF4-FFF2-40B4-BE49-F238E27FC236}">
                <a16:creationId xmlns:a16="http://schemas.microsoft.com/office/drawing/2014/main" id="{4FD5EE4D-FD8A-07CC-7C80-FE3438D9B8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96" t="11662" r="16012" b="11111"/>
          <a:stretch/>
        </p:blipFill>
        <p:spPr bwMode="auto">
          <a:xfrm>
            <a:off x="5395861" y="1325366"/>
            <a:ext cx="6604355" cy="52342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descr="" title="">
            <a:extLst>
              <a:ext uri="{FF2B5EF4-FFF2-40B4-BE49-F238E27FC236}">
                <a16:creationId xmlns:a16="http://schemas.microsoft.com/office/drawing/2014/main" id="{9263003C-D608-6276-429D-9019F26D6055}"/>
              </a:ext>
            </a:extLst>
          </p:cNvPr>
          <p:cNvSpPr>
            <a:spLocks noGrp="1"/>
          </p:cNvSpPr>
          <p:nvPr>
            <p:ph type="title"/>
          </p:nvPr>
        </p:nvSpPr>
        <p:spPr>
          <a:xfrm>
            <a:off x="766042" y="298389"/>
            <a:ext cx="10515600" cy="1325563"/>
          </a:xfrm>
        </p:spPr>
        <p:txBody>
          <a:bodyPr/>
          <a:lstStyle/>
          <a:p>
            <a:pPr algn="ctr"/>
            <a:r>
              <a:rPr lang="it-IT" b="1" dirty="0">
                <a:solidFill>
                  <a:srgbClr val="002060"/>
                </a:solidFill>
              </a:rPr>
              <a:t>Monitoraggio continuo e personalizzato</a:t>
            </a:r>
          </a:p>
        </p:txBody>
      </p:sp>
      <p:sp>
        <p:nvSpPr>
          <p:cNvPr id="3" name="TextBox 2" descr="" title="">
            <a:extLst>
              <a:ext uri="{FF2B5EF4-FFF2-40B4-BE49-F238E27FC236}">
                <a16:creationId xmlns:a16="http://schemas.microsoft.com/office/drawing/2014/main" id="{82E19B4B-AAA6-E36E-307A-1F68A5DE5549}"/>
              </a:ext>
            </a:extLst>
          </p:cNvPr>
          <p:cNvSpPr txBox="1"/>
          <p:nvPr/>
        </p:nvSpPr>
        <p:spPr>
          <a:xfrm>
            <a:off x="942653" y="2350213"/>
            <a:ext cx="4453208" cy="3170099"/>
          </a:xfrm>
          <a:prstGeom prst="rect">
            <a:avLst/>
          </a:prstGeom>
          <a:noFill/>
        </p:spPr>
        <p:txBody>
          <a:bodyPr wrap="square">
            <a:spAutoFit/>
          </a:bodyPr>
          <a:lstStyle/>
          <a:p>
            <a:r>
              <a:rPr lang="it-IT" sz="2000" dirty="0">
                <a:solidFill>
                  <a:srgbClr val="002060"/>
                </a:solidFill>
              </a:rPr>
              <a:t>L'utilizzo di piattaforme di feedback in tempo reale consente alle aziende di raccogliere e analizzare costantemente le opinioni dei dipendenti. Questi strumenti permettono di identificare rapidamente aree di miglioramento e di intervenire tempestivamente per risolvere eventuali problematiche, promuovendo un ambiente di lavoro più coinvolgente e produttivo. </a:t>
            </a:r>
          </a:p>
        </p:txBody>
      </p:sp>
    </p:spTree>
    <p:extLst>
      <p:ext uri="{BB962C8B-B14F-4D97-AF65-F5344CB8AC3E}">
        <p14:creationId xmlns:p14="http://schemas.microsoft.com/office/powerpoint/2010/main" val="1416641750"/>
      </p:ext>
    </p:extLst>
  </p:cSld>
  <p:clrMapOvr>
    <a:masterClrMapping/>
  </p:clrMapOvr>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263003C-D608-6276-429D-9019F26D6055}"/>
              </a:ext>
            </a:extLst>
          </p:cNvPr>
          <p:cNvSpPr>
            <a:spLocks noGrp="1"/>
          </p:cNvSpPr>
          <p:nvPr>
            <p:ph type="title"/>
          </p:nvPr>
        </p:nvSpPr>
        <p:spPr>
          <a:xfrm>
            <a:off x="1115363" y="483324"/>
            <a:ext cx="10515600" cy="1325563"/>
          </a:xfrm>
        </p:spPr>
        <p:txBody>
          <a:bodyPr/>
          <a:lstStyle/>
          <a:p>
            <a:pPr algn="ctr"/>
            <a:r>
              <a:rPr lang="it-IT" b="1" dirty="0">
                <a:solidFill>
                  <a:srgbClr val="002060"/>
                </a:solidFill>
              </a:rPr>
              <a:t>Suggerimento di percorsi di formazione</a:t>
            </a:r>
          </a:p>
        </p:txBody>
      </p:sp>
      <p:pic>
        <p:nvPicPr>
          <p:cNvPr id="9218" name="Picture 2" descr="" title="">
            <a:extLst>
              <a:ext uri="{FF2B5EF4-FFF2-40B4-BE49-F238E27FC236}">
                <a16:creationId xmlns:a16="http://schemas.microsoft.com/office/drawing/2014/main" id="{4946A420-7840-CFA7-BD92-9BE57B45E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59872"/>
            <a:ext cx="762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descr="" title="">
            <a:extLst>
              <a:ext uri="{FF2B5EF4-FFF2-40B4-BE49-F238E27FC236}">
                <a16:creationId xmlns:a16="http://schemas.microsoft.com/office/drawing/2014/main" id="{0F9CC2B3-5568-81DD-1A23-AC2D1E9215B1}"/>
              </a:ext>
            </a:extLst>
          </p:cNvPr>
          <p:cNvSpPr txBox="1"/>
          <p:nvPr/>
        </p:nvSpPr>
        <p:spPr>
          <a:xfrm>
            <a:off x="1292831" y="2105561"/>
            <a:ext cx="9606337" cy="1323439"/>
          </a:xfrm>
          <a:prstGeom prst="rect">
            <a:avLst/>
          </a:prstGeom>
          <a:noFill/>
        </p:spPr>
        <p:txBody>
          <a:bodyPr wrap="square">
            <a:spAutoFit/>
          </a:bodyPr>
          <a:lstStyle/>
          <a:p>
            <a:pPr algn="ctr"/>
            <a:r>
              <a:rPr lang="it-IT" sz="2000" dirty="0">
                <a:solidFill>
                  <a:srgbClr val="002060"/>
                </a:solidFill>
                <a:effectLst/>
                <a:ea typeface="Aptos" panose="020B0004020202020204" pitchFamily="34" charset="0"/>
              </a:rPr>
              <a:t>Gli algoritmi possono analizzare le competenze attuali dei dipendenti e confrontarle con le esigenze aziendali, suggerendo percorsi di formazione personalizzati. Questo approccio garantisce che ogni collaboratore riceva la formazione più adatta alle proprie necessità, favorendo lo sviluppo professionale e l'allineamento con gli obiettivi aziendali.</a:t>
            </a:r>
            <a:endParaRPr lang="it-IT" sz="2000" dirty="0">
              <a:solidFill>
                <a:srgbClr val="002060"/>
              </a:solidFill>
            </a:endParaRPr>
          </a:p>
        </p:txBody>
      </p:sp>
    </p:spTree>
    <p:extLst>
      <p:ext uri="{BB962C8B-B14F-4D97-AF65-F5344CB8AC3E}">
        <p14:creationId xmlns:p14="http://schemas.microsoft.com/office/powerpoint/2010/main" val="3039391455"/>
      </p:ext>
    </p:extLst>
  </p:cSld>
  <p:clrMapOvr>
    <a:masterClrMapping/>
  </p:clrMapOvr>
</p:sld>
</file>

<file path=ppt/slides/slide12.xml><?xml version="1.0" encoding="utf-8"?>
<p:sld xmlns:a16="http://schemas.microsoft.com/office/drawing/2014/main" xmlns:a14="http://schemas.microsoft.com/office/drawing/2010/main" xmlns:asvg="http://schemas.microsoft.com/office/drawing/2016/SVG/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263003C-D608-6276-429D-9019F26D6055}"/>
              </a:ext>
            </a:extLst>
          </p:cNvPr>
          <p:cNvSpPr>
            <a:spLocks noGrp="1"/>
          </p:cNvSpPr>
          <p:nvPr>
            <p:ph type="title"/>
          </p:nvPr>
        </p:nvSpPr>
        <p:spPr>
          <a:xfrm>
            <a:off x="1135911" y="257195"/>
            <a:ext cx="10515600" cy="1325563"/>
          </a:xfrm>
        </p:spPr>
        <p:txBody>
          <a:bodyPr>
            <a:normAutofit/>
          </a:bodyPr>
          <a:lstStyle/>
          <a:p>
            <a:r>
              <a:rPr lang="it-IT" b="1" dirty="0">
                <a:solidFill>
                  <a:srgbClr val="002060"/>
                </a:solidFill>
              </a:rPr>
              <a:t>Benefici e sfide</a:t>
            </a:r>
          </a:p>
        </p:txBody>
      </p:sp>
      <p:pic>
        <p:nvPicPr>
          <p:cNvPr id="7" name="Graphic 6" descr="" title="">
            <a:extLst>
              <a:ext uri="{FF2B5EF4-FFF2-40B4-BE49-F238E27FC236}">
                <a16:creationId xmlns:a16="http://schemas.microsoft.com/office/drawing/2014/main" id="{72D620C4-B2E0-90E1-6A64-3C2C76D784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4936" y="462776"/>
            <a:ext cx="914400" cy="914400"/>
          </a:xfrm>
          <a:prstGeom prst="rect">
            <a:avLst/>
          </a:prstGeom>
        </p:spPr>
      </p:pic>
      <p:sp>
        <p:nvSpPr>
          <p:cNvPr id="11" name="TextBox 10" descr="" title="">
            <a:extLst>
              <a:ext uri="{FF2B5EF4-FFF2-40B4-BE49-F238E27FC236}">
                <a16:creationId xmlns:a16="http://schemas.microsoft.com/office/drawing/2014/main" id="{DEAF09B8-22D2-33C7-69EF-977C21E7FFF4}"/>
              </a:ext>
            </a:extLst>
          </p:cNvPr>
          <p:cNvSpPr txBox="1"/>
          <p:nvPr/>
        </p:nvSpPr>
        <p:spPr>
          <a:xfrm>
            <a:off x="961251" y="1352647"/>
            <a:ext cx="4925842" cy="923330"/>
          </a:xfrm>
          <a:prstGeom prst="rect">
            <a:avLst/>
          </a:prstGeom>
          <a:noFill/>
        </p:spPr>
        <p:txBody>
          <a:bodyPr wrap="square">
            <a:spAutoFit/>
          </a:bodyPr>
          <a:lstStyle/>
          <a:p>
            <a:pPr algn="ctr"/>
            <a:r>
              <a:rPr lang="it-IT" dirty="0">
                <a:solidFill>
                  <a:srgbClr val="002060"/>
                </a:solidFill>
              </a:rPr>
              <a:t>L'integrazione di algoritmi avanzati nella gestione delle risorse umane offre numerosi vantaggi, ma presenta anche sfide significative.</a:t>
            </a:r>
          </a:p>
        </p:txBody>
      </p:sp>
      <p:graphicFrame>
        <p:nvGraphicFramePr>
          <p:cNvPr id="12" name="Diagram 11" descr="" title="">
            <a:extLst>
              <a:ext uri="{FF2B5EF4-FFF2-40B4-BE49-F238E27FC236}">
                <a16:creationId xmlns:a16="http://schemas.microsoft.com/office/drawing/2014/main" id="{EA25BBCB-206F-1B55-BFC7-4AAAC6586122}"/>
              </a:ext>
            </a:extLst>
          </p:cNvPr>
          <p:cNvGraphicFramePr/>
          <p:nvPr>
            <p:extLst>
              <p:ext uri="{D42A27DB-BD31-4B8C-83A1-F6EECF244321}">
                <p14:modId xmlns:p14="http://schemas.microsoft.com/office/powerpoint/2010/main" val="3130053777"/>
              </p:ext>
            </p:extLst>
          </p:nvPr>
        </p:nvGraphicFramePr>
        <p:xfrm>
          <a:off x="3061699" y="919976"/>
          <a:ext cx="8680521" cy="56758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15216263"/>
      </p:ext>
    </p:extLst>
  </p:cSld>
  <p:clrMapOvr>
    <a:masterClrMapping/>
  </p:clrMapOvr>
</p:sld>
</file>

<file path=ppt/slides/slide13.xml><?xml version="1.0" encoding="utf-8"?>
<p:sld xmlns:a16="http://schemas.microsoft.com/office/drawing/2014/main" xmlns:adec="http://schemas.microsoft.com/office/drawing/2017/decorative" xmlns:p16="http://schemas.microsoft.com/office/powerpoint/2015/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10247" name="Rectangle 10246" descr="" title="">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 title="">
            <a:extLst>
              <a:ext uri="{FF2B5EF4-FFF2-40B4-BE49-F238E27FC236}">
                <a16:creationId xmlns:a16="http://schemas.microsoft.com/office/drawing/2014/main" id="{956F1533-BD2C-4818-ACC2-F194D656D0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70" t="1" r="16460" b="1"/>
          <a:stretch/>
        </p:blipFill>
        <p:spPr bwMode="auto">
          <a:xfrm>
            <a:off x="0" y="10"/>
            <a:ext cx="8735443"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49" name="Rectangle 10248" descr="" title="">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descr="" title="">
            <a:extLst>
              <a:ext uri="{FF2B5EF4-FFF2-40B4-BE49-F238E27FC236}">
                <a16:creationId xmlns:a16="http://schemas.microsoft.com/office/drawing/2014/main" id="{EB2DB521-3C78-6190-00C5-9C4A415DA374}"/>
              </a:ext>
            </a:extLst>
          </p:cNvPr>
          <p:cNvSpPr txBox="1"/>
          <p:nvPr/>
        </p:nvSpPr>
        <p:spPr>
          <a:xfrm>
            <a:off x="-563180" y="365203"/>
            <a:ext cx="12188951" cy="1446550"/>
          </a:xfrm>
          <a:prstGeom prst="rect">
            <a:avLst/>
          </a:prstGeom>
          <a:noFill/>
        </p:spPr>
        <p:txBody>
          <a:bodyPr wrap="square">
            <a:spAutoFit/>
          </a:bodyPr>
          <a:lstStyle/>
          <a:p>
            <a:pPr algn="r"/>
            <a:r>
              <a:rPr lang="en-US" sz="4400" b="1" dirty="0" err="1">
                <a:solidFill>
                  <a:srgbClr val="002060"/>
                </a:solidFill>
              </a:rPr>
              <a:t>Analisi</a:t>
            </a:r>
            <a:r>
              <a:rPr lang="en-US" sz="4400" b="1" dirty="0">
                <a:solidFill>
                  <a:srgbClr val="002060"/>
                </a:solidFill>
              </a:rPr>
              <a:t> per </a:t>
            </a:r>
            <a:r>
              <a:rPr lang="en-US" sz="4400" b="1" dirty="0" err="1">
                <a:solidFill>
                  <a:srgbClr val="002060"/>
                </a:solidFill>
              </a:rPr>
              <a:t>prevenire</a:t>
            </a:r>
            <a:r>
              <a:rPr lang="en-US" sz="4400" b="1" dirty="0">
                <a:solidFill>
                  <a:srgbClr val="002060"/>
                </a:solidFill>
              </a:rPr>
              <a:t> turnover e </a:t>
            </a:r>
            <a:r>
              <a:rPr lang="en-US" sz="4400" b="1" dirty="0" err="1">
                <a:solidFill>
                  <a:srgbClr val="002060"/>
                </a:solidFill>
              </a:rPr>
              <a:t>ottimizzare</a:t>
            </a:r>
            <a:r>
              <a:rPr lang="en-US" sz="4400" b="1" dirty="0">
                <a:solidFill>
                  <a:srgbClr val="002060"/>
                </a:solidFill>
              </a:rPr>
              <a:t> retention </a:t>
            </a:r>
            <a:r>
              <a:rPr lang="en-US" sz="4400" b="1" dirty="0" err="1">
                <a:solidFill>
                  <a:srgbClr val="002060"/>
                </a:solidFill>
              </a:rPr>
              <a:t>delle</a:t>
            </a:r>
            <a:r>
              <a:rPr lang="en-US" sz="4400" b="1" dirty="0">
                <a:solidFill>
                  <a:srgbClr val="002060"/>
                </a:solidFill>
              </a:rPr>
              <a:t> </a:t>
            </a:r>
            <a:r>
              <a:rPr lang="en-US" sz="4400" b="1" dirty="0" err="1">
                <a:solidFill>
                  <a:srgbClr val="002060"/>
                </a:solidFill>
              </a:rPr>
              <a:t>risorse</a:t>
            </a:r>
            <a:r>
              <a:rPr lang="en-US" sz="4400" b="1" dirty="0">
                <a:solidFill>
                  <a:srgbClr val="002060"/>
                </a:solidFill>
              </a:rPr>
              <a:t> </a:t>
            </a:r>
            <a:r>
              <a:rPr lang="en-US" sz="4400" b="1" dirty="0" err="1">
                <a:solidFill>
                  <a:srgbClr val="002060"/>
                </a:solidFill>
              </a:rPr>
              <a:t>tramite</a:t>
            </a:r>
            <a:r>
              <a:rPr lang="en-US" sz="4400" b="1" dirty="0">
                <a:solidFill>
                  <a:srgbClr val="002060"/>
                </a:solidFill>
              </a:rPr>
              <a:t> </a:t>
            </a:r>
            <a:r>
              <a:rPr lang="en-US" sz="4400" b="1" dirty="0" err="1">
                <a:solidFill>
                  <a:srgbClr val="002060"/>
                </a:solidFill>
              </a:rPr>
              <a:t>rotazione</a:t>
            </a:r>
            <a:endParaRPr lang="it-IT" sz="4400" dirty="0">
              <a:solidFill>
                <a:srgbClr val="002060"/>
              </a:solidFill>
            </a:endParaRPr>
          </a:p>
        </p:txBody>
      </p:sp>
      <p:pic>
        <p:nvPicPr>
          <p:cNvPr id="7" name="Graphic 6" descr="" title="">
            <a:extLst>
              <a:ext uri="{FF2B5EF4-FFF2-40B4-BE49-F238E27FC236}">
                <a16:creationId xmlns:a16="http://schemas.microsoft.com/office/drawing/2014/main" id="{BC6C8463-5501-EB51-0973-09A45B8DD7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884" y="365203"/>
            <a:ext cx="914400" cy="914400"/>
          </a:xfrm>
          <a:prstGeom prst="rect">
            <a:avLst/>
          </a:prstGeom>
        </p:spPr>
      </p:pic>
      <p:sp>
        <p:nvSpPr>
          <p:cNvPr id="11" name="TextBox 10" descr="" title="">
            <a:extLst>
              <a:ext uri="{FF2B5EF4-FFF2-40B4-BE49-F238E27FC236}">
                <a16:creationId xmlns:a16="http://schemas.microsoft.com/office/drawing/2014/main" id="{E629F9F0-9D52-B859-8F98-139691583797}"/>
              </a:ext>
            </a:extLst>
          </p:cNvPr>
          <p:cNvSpPr txBox="1"/>
          <p:nvPr/>
        </p:nvSpPr>
        <p:spPr>
          <a:xfrm>
            <a:off x="7745491" y="2149019"/>
            <a:ext cx="3880280" cy="4708981"/>
          </a:xfrm>
          <a:prstGeom prst="rect">
            <a:avLst/>
          </a:prstGeom>
          <a:noFill/>
        </p:spPr>
        <p:txBody>
          <a:bodyPr wrap="square">
            <a:spAutoFit/>
          </a:bodyPr>
          <a:lstStyle/>
          <a:p>
            <a:pPr algn="r"/>
            <a:r>
              <a:rPr lang="it-IT" sz="2000" dirty="0">
                <a:solidFill>
                  <a:srgbClr val="002060"/>
                </a:solidFill>
              </a:rPr>
              <a:t>Attraverso l'analisi predittiva, le aziende possono identificare i fattori che contribuiscono al turnover del personale e implementare strategie preventive. Monitorando indicatori come la soddisfazione lavorativa, le opportunità di crescita e il bilanciamento tra vita privata e professionale, è possibile intervenire proattivamente per trattenere i talenti e ridurre i costi associati alla sostituzione del personale.</a:t>
            </a:r>
          </a:p>
          <a:p>
            <a:pPr algn="r"/>
            <a:endParaRPr lang="it-IT" sz="2000" dirty="0">
              <a:solidFill>
                <a:srgbClr val="002060"/>
              </a:solidFill>
            </a:endParaRPr>
          </a:p>
        </p:txBody>
      </p:sp>
      <p:sp>
        <p:nvSpPr>
          <p:cNvPr id="15" name="TextBox 14" descr="" title="">
            <a:extLst>
              <a:ext uri="{FF2B5EF4-FFF2-40B4-BE49-F238E27FC236}">
                <a16:creationId xmlns:a16="http://schemas.microsoft.com/office/drawing/2014/main" id="{76CB1AFF-C19E-9696-1908-1F8892B8978A}"/>
              </a:ext>
            </a:extLst>
          </p:cNvPr>
          <p:cNvSpPr txBox="1"/>
          <p:nvPr/>
        </p:nvSpPr>
        <p:spPr>
          <a:xfrm>
            <a:off x="386921" y="5261444"/>
            <a:ext cx="6380252" cy="1477328"/>
          </a:xfrm>
          <a:prstGeom prst="rect">
            <a:avLst/>
          </a:prstGeom>
          <a:noFill/>
        </p:spPr>
        <p:txBody>
          <a:bodyPr wrap="square">
            <a:spAutoFit/>
          </a:bodyPr>
          <a:lstStyle/>
          <a:p>
            <a:r>
              <a:rPr lang="it-IT" dirty="0">
                <a:solidFill>
                  <a:srgbClr val="002060"/>
                </a:solidFill>
              </a:rPr>
              <a:t>Numerose aziende hanno implementato con successo questi strumenti. Ad esempio, TeamSystem offre soluzioni HR che integrano algoritmi per il monitoraggio delle performance e la gestione del turnover, migliorando l'efficienza e la soddisfazione dei dipendenti. </a:t>
            </a:r>
          </a:p>
        </p:txBody>
      </p:sp>
    </p:spTree>
    <p:extLst>
      <p:ext uri="{BB962C8B-B14F-4D97-AF65-F5344CB8AC3E}">
        <p14:creationId xmlns:p14="http://schemas.microsoft.com/office/powerpoint/2010/main" val="2944876563"/>
      </p:ext>
    </p:extLst>
  </p:cSld>
  <p:clrMapOvr>
    <a:masterClrMapping/>
  </p:clrMapOvr>
</p:sld>
</file>

<file path=ppt/slides/slide14.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1268" name="Picture 4" descr="" title="">
            <a:extLst>
              <a:ext uri="{FF2B5EF4-FFF2-40B4-BE49-F238E27FC236}">
                <a16:creationId xmlns:a16="http://schemas.microsoft.com/office/drawing/2014/main" id="{9826513E-98CD-B2AB-B2B7-84A0DBB09D7C}"/>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24398" t="7692" r="25064" b="9371"/>
          <a:stretch/>
        </p:blipFill>
        <p:spPr bwMode="auto">
          <a:xfrm flipH="1">
            <a:off x="296283" y="1940681"/>
            <a:ext cx="4530694" cy="46601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descr="" title="">
            <a:extLst>
              <a:ext uri="{FF2B5EF4-FFF2-40B4-BE49-F238E27FC236}">
                <a16:creationId xmlns:a16="http://schemas.microsoft.com/office/drawing/2014/main" id="{9263003C-D608-6276-429D-9019F26D6055}"/>
              </a:ext>
            </a:extLst>
          </p:cNvPr>
          <p:cNvSpPr>
            <a:spLocks noGrp="1"/>
          </p:cNvSpPr>
          <p:nvPr>
            <p:ph type="title"/>
          </p:nvPr>
        </p:nvSpPr>
        <p:spPr>
          <a:xfrm>
            <a:off x="1135911" y="257195"/>
            <a:ext cx="10515600" cy="1325563"/>
          </a:xfrm>
        </p:spPr>
        <p:txBody>
          <a:bodyPr>
            <a:normAutofit/>
          </a:bodyPr>
          <a:lstStyle/>
          <a:p>
            <a:r>
              <a:rPr lang="it-IT" b="1" dirty="0">
                <a:solidFill>
                  <a:srgbClr val="002060"/>
                </a:solidFill>
              </a:rPr>
              <a:t>Rating reputazionale: bene o male?</a:t>
            </a:r>
          </a:p>
        </p:txBody>
      </p:sp>
      <p:pic>
        <p:nvPicPr>
          <p:cNvPr id="5" name="Graphic 4" descr="" title="">
            <a:extLst>
              <a:ext uri="{FF2B5EF4-FFF2-40B4-BE49-F238E27FC236}">
                <a16:creationId xmlns:a16="http://schemas.microsoft.com/office/drawing/2014/main" id="{0E55AA18-875B-C3C5-8E24-9525CC2BEF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4936" y="462776"/>
            <a:ext cx="914400" cy="914400"/>
          </a:xfrm>
          <a:prstGeom prst="rect">
            <a:avLst/>
          </a:prstGeom>
        </p:spPr>
      </p:pic>
      <p:sp>
        <p:nvSpPr>
          <p:cNvPr id="6" name="TextBox 5" descr="" title="">
            <a:extLst>
              <a:ext uri="{FF2B5EF4-FFF2-40B4-BE49-F238E27FC236}">
                <a16:creationId xmlns:a16="http://schemas.microsoft.com/office/drawing/2014/main" id="{2B58960F-B24C-BF1E-1702-BC0200DF736D}"/>
              </a:ext>
            </a:extLst>
          </p:cNvPr>
          <p:cNvSpPr txBox="1"/>
          <p:nvPr/>
        </p:nvSpPr>
        <p:spPr>
          <a:xfrm>
            <a:off x="2909977" y="1210122"/>
            <a:ext cx="8985740" cy="5078313"/>
          </a:xfrm>
          <a:prstGeom prst="rect">
            <a:avLst/>
          </a:prstGeom>
          <a:noFill/>
        </p:spPr>
        <p:txBody>
          <a:bodyPr wrap="square" rtlCol="0">
            <a:spAutoFit/>
          </a:bodyPr>
          <a:lstStyle/>
          <a:p>
            <a:pPr marL="285750" indent="-285750">
              <a:buFont typeface="Arial" panose="020B0604020202020204" pitchFamily="34" charset="0"/>
              <a:buChar char="•"/>
            </a:pPr>
            <a:r>
              <a:rPr lang="it-IT" dirty="0">
                <a:solidFill>
                  <a:srgbClr val="002060"/>
                </a:solidFill>
                <a:latin typeface="+mj-lt"/>
              </a:rPr>
              <a:t>Il rating reputazionale è un </a:t>
            </a:r>
            <a:r>
              <a:rPr lang="it-IT" b="1" dirty="0">
                <a:solidFill>
                  <a:srgbClr val="002060"/>
                </a:solidFill>
                <a:latin typeface="+mj-lt"/>
              </a:rPr>
              <a:t>indice</a:t>
            </a:r>
            <a:r>
              <a:rPr lang="it-IT" dirty="0">
                <a:solidFill>
                  <a:srgbClr val="002060"/>
                </a:solidFill>
                <a:latin typeface="+mj-lt"/>
              </a:rPr>
              <a:t> che determina l’affidabilità di individui, aziende, enti e istituzioni basandosi su vari parametri quali i reati commessi, l’impegno civile, gli inadempimenti verso il fisco, la situazione lavorativa, la famiglia e gli studi.</a:t>
            </a:r>
          </a:p>
          <a:p>
            <a:pPr marL="285750" indent="-285750">
              <a:buFont typeface="Arial" panose="020B0604020202020204" pitchFamily="34" charset="0"/>
              <a:buChar char="•"/>
            </a:pPr>
            <a:r>
              <a:rPr lang="it-IT" dirty="0">
                <a:solidFill>
                  <a:srgbClr val="002060"/>
                </a:solidFill>
                <a:latin typeface="+mj-lt"/>
              </a:rPr>
              <a:t>«si nutrono perplessità, più in generale, sull´opportunità stessa di rimettere a un sistema automatizzato ogni determinazione in merito ad aspetti particolarmente delicati e complessi quali quelli connessi alla reputazione dei soggetti coinvolti. A prescindere, infatti, dall´oggettiva difficoltà di misurare situazioni, parametri e variabili non sempre agevolmente "classificabili" o "quantificabili", occorre evidenziare che la suddetta (acritica) valutazione potrebbe fondarsi su atti, documenti o certificati viziati ex ante da falsità ideologica, ovvero caratterizzati da alterazioni materiali non facilmente riscontrabili da parte di pur esperti "consulenti" reputazionali» (Garante Privacy 24 novembre 2016)</a:t>
            </a:r>
          </a:p>
          <a:p>
            <a:pPr marL="285750" indent="-285750" algn="just">
              <a:buFont typeface="Arial" panose="020B0604020202020204" pitchFamily="34" charset="0"/>
              <a:buChar char="•"/>
            </a:pPr>
            <a:r>
              <a:rPr lang="it-IT" dirty="0">
                <a:solidFill>
                  <a:srgbClr val="002060"/>
                </a:solidFill>
                <a:latin typeface="+mj-lt"/>
              </a:rPr>
              <a:t>«Per integrare i presupposti del libero e specifico consenso al trattamento di dati per l'uso in un servizio che garantisce l'onorabilità di persone fisiche ed enti, è richiesto che l'aspirante associato sia in grado di conoscere l'algoritmo reputazionale inteso come procedimento affidabile per ottenere un certo risultato o risolvere un certo problema; e che detto algoritmo venga descritto all'utente in modo dettagliato e non ambiguo, come capace di condurre al risultato in un tempo definito» (Cass. </a:t>
            </a:r>
            <a:r>
              <a:rPr lang="it-IT" dirty="0" err="1">
                <a:solidFill>
                  <a:srgbClr val="002060"/>
                </a:solidFill>
                <a:latin typeface="+mj-lt"/>
              </a:rPr>
              <a:t>Civ</a:t>
            </a:r>
            <a:r>
              <a:rPr lang="it-IT" dirty="0">
                <a:solidFill>
                  <a:srgbClr val="002060"/>
                </a:solidFill>
                <a:latin typeface="+mj-lt"/>
              </a:rPr>
              <a:t>. n. 28358/2023)</a:t>
            </a:r>
          </a:p>
          <a:p>
            <a:endParaRPr lang="en-GB" dirty="0">
              <a:solidFill>
                <a:srgbClr val="002060"/>
              </a:solidFill>
              <a:latin typeface="+mj-lt"/>
            </a:endParaRPr>
          </a:p>
        </p:txBody>
      </p:sp>
      <p:sp>
        <p:nvSpPr>
          <p:cNvPr id="8" name="Teardrop 7" descr="" title="">
            <a:extLst>
              <a:ext uri="{FF2B5EF4-FFF2-40B4-BE49-F238E27FC236}">
                <a16:creationId xmlns:a16="http://schemas.microsoft.com/office/drawing/2014/main" id="{6BE7C226-01EA-A020-7A73-DAB5E1A1F718}"/>
              </a:ext>
            </a:extLst>
          </p:cNvPr>
          <p:cNvSpPr/>
          <p:nvPr/>
        </p:nvSpPr>
        <p:spPr>
          <a:xfrm rot="10800000">
            <a:off x="296283" y="4818183"/>
            <a:ext cx="1968523" cy="1894359"/>
          </a:xfrm>
          <a:prstGeom prst="teardrop">
            <a:avLst/>
          </a:prstGeom>
          <a:solidFill>
            <a:srgbClr val="C00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extBox 8" descr="" title="">
            <a:extLst>
              <a:ext uri="{FF2B5EF4-FFF2-40B4-BE49-F238E27FC236}">
                <a16:creationId xmlns:a16="http://schemas.microsoft.com/office/drawing/2014/main" id="{1F32708A-6975-BEE9-51CD-81C84A7B95E3}"/>
              </a:ext>
            </a:extLst>
          </p:cNvPr>
          <p:cNvSpPr txBox="1"/>
          <p:nvPr/>
        </p:nvSpPr>
        <p:spPr>
          <a:xfrm>
            <a:off x="729761" y="5249007"/>
            <a:ext cx="1240980" cy="646331"/>
          </a:xfrm>
          <a:prstGeom prst="rect">
            <a:avLst/>
          </a:prstGeom>
          <a:noFill/>
        </p:spPr>
        <p:txBody>
          <a:bodyPr wrap="square" rtlCol="0">
            <a:spAutoFit/>
          </a:bodyPr>
          <a:lstStyle/>
          <a:p>
            <a:r>
              <a:rPr lang="en-GB" b="1" dirty="0">
                <a:solidFill>
                  <a:schemeClr val="bg1"/>
                </a:solidFill>
              </a:rPr>
              <a:t>Art. 8</a:t>
            </a:r>
          </a:p>
          <a:p>
            <a:r>
              <a:rPr lang="en-GB" b="1" dirty="0">
                <a:solidFill>
                  <a:schemeClr val="bg1"/>
                </a:solidFill>
              </a:rPr>
              <a:t>L. 300/70</a:t>
            </a:r>
          </a:p>
        </p:txBody>
      </p:sp>
    </p:spTree>
    <p:extLst>
      <p:ext uri="{BB962C8B-B14F-4D97-AF65-F5344CB8AC3E}">
        <p14:creationId xmlns:p14="http://schemas.microsoft.com/office/powerpoint/2010/main" val="557693157"/>
      </p:ext>
    </p:extLst>
  </p:cSld>
  <p:clrMapOvr>
    <a:masterClrMapping/>
  </p:clrMapOvr>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7" name="Picture 6" descr="" title="">
            <a:extLst>
              <a:ext uri="{FF2B5EF4-FFF2-40B4-BE49-F238E27FC236}">
                <a16:creationId xmlns:a16="http://schemas.microsoft.com/office/drawing/2014/main" id="{C0D5981A-A084-E359-5623-A28E334A7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293" y="1325563"/>
            <a:ext cx="8341409" cy="5131230"/>
          </a:xfrm>
          <a:prstGeom prst="rect">
            <a:avLst/>
          </a:prstGeom>
        </p:spPr>
      </p:pic>
      <p:sp>
        <p:nvSpPr>
          <p:cNvPr id="2" name="Title 1" descr="" title="">
            <a:extLst>
              <a:ext uri="{FF2B5EF4-FFF2-40B4-BE49-F238E27FC236}">
                <a16:creationId xmlns:a16="http://schemas.microsoft.com/office/drawing/2014/main" id="{79BACFD1-EAF5-B003-F8FD-A87F15E17FB9}"/>
              </a:ext>
            </a:extLst>
          </p:cNvPr>
          <p:cNvSpPr>
            <a:spLocks noGrp="1"/>
          </p:cNvSpPr>
          <p:nvPr>
            <p:ph type="title"/>
          </p:nvPr>
        </p:nvSpPr>
        <p:spPr>
          <a:xfrm>
            <a:off x="5379802" y="195209"/>
            <a:ext cx="1432389" cy="1325563"/>
          </a:xfrm>
        </p:spPr>
        <p:txBody>
          <a:bodyPr/>
          <a:lstStyle/>
          <a:p>
            <a:pPr algn="ctr"/>
            <a:r>
              <a:rPr lang="en-US" b="1" dirty="0">
                <a:solidFill>
                  <a:srgbClr val="002060"/>
                </a:solidFill>
              </a:rPr>
              <a:t>Q&amp;A</a:t>
            </a:r>
            <a:endParaRPr lang="it-IT" b="1" dirty="0">
              <a:solidFill>
                <a:srgbClr val="002060"/>
              </a:solidFill>
            </a:endParaRPr>
          </a:p>
        </p:txBody>
      </p:sp>
    </p:spTree>
    <p:extLst>
      <p:ext uri="{BB962C8B-B14F-4D97-AF65-F5344CB8AC3E}">
        <p14:creationId xmlns:p14="http://schemas.microsoft.com/office/powerpoint/2010/main" val="3362471767"/>
      </p:ext>
    </p:extLst>
  </p:cSld>
  <p:clrMapOvr>
    <a:masterClrMapping/>
  </p:clrMapOvr>
</p:sld>
</file>

<file path=ppt/slides/slide1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2050" name="Picture 2" descr="" title="">
            <a:extLst>
              <a:ext uri="{FF2B5EF4-FFF2-40B4-BE49-F238E27FC236}">
                <a16:creationId xmlns:a16="http://schemas.microsoft.com/office/drawing/2014/main" id="{D41408F2-B7F7-60CA-46D3-D04D9A6A1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34" y="494016"/>
            <a:ext cx="6096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descr="" title="">
            <a:extLst>
              <a:ext uri="{FF2B5EF4-FFF2-40B4-BE49-F238E27FC236}">
                <a16:creationId xmlns:a16="http://schemas.microsoft.com/office/drawing/2014/main" id="{375C29A7-53F1-351E-4DAD-FF2C0C84020F}"/>
              </a:ext>
            </a:extLst>
          </p:cNvPr>
          <p:cNvSpPr>
            <a:spLocks noGrp="1"/>
          </p:cNvSpPr>
          <p:nvPr>
            <p:ph type="title"/>
          </p:nvPr>
        </p:nvSpPr>
        <p:spPr>
          <a:xfrm>
            <a:off x="5003514" y="2766218"/>
            <a:ext cx="5703013" cy="1325563"/>
          </a:xfrm>
        </p:spPr>
        <p:txBody>
          <a:bodyPr>
            <a:normAutofit fontScale="90000"/>
          </a:bodyPr>
          <a:lstStyle/>
          <a:p>
            <a:pPr algn="ctr"/>
            <a:r>
              <a:rPr lang="en-US" b="1" dirty="0" err="1">
                <a:solidFill>
                  <a:srgbClr val="002060"/>
                </a:solidFill>
              </a:rPr>
              <a:t>Grazie</a:t>
            </a:r>
            <a:r>
              <a:rPr lang="en-US" b="1" dirty="0">
                <a:solidFill>
                  <a:srgbClr val="002060"/>
                </a:solidFill>
              </a:rPr>
              <a:t> per </a:t>
            </a:r>
            <a:r>
              <a:rPr lang="en-US" b="1" dirty="0" err="1">
                <a:solidFill>
                  <a:srgbClr val="002060"/>
                </a:solidFill>
              </a:rPr>
              <a:t>l’attenzione</a:t>
            </a:r>
            <a:r>
              <a:rPr lang="en-US" b="1" dirty="0">
                <a:solidFill>
                  <a:srgbClr val="002060"/>
                </a:solidFill>
              </a:rPr>
              <a:t> e</a:t>
            </a:r>
            <a:br>
              <a:rPr lang="en-US" b="1" dirty="0">
                <a:solidFill>
                  <a:srgbClr val="002060"/>
                </a:solidFill>
              </a:rPr>
            </a:br>
            <a:r>
              <a:rPr lang="en-US" b="1" dirty="0">
                <a:solidFill>
                  <a:srgbClr val="002060"/>
                </a:solidFill>
              </a:rPr>
              <a:t>a </a:t>
            </a:r>
            <a:r>
              <a:rPr lang="en-US" b="1" dirty="0" err="1">
                <a:solidFill>
                  <a:srgbClr val="002060"/>
                </a:solidFill>
              </a:rPr>
              <a:t>domani</a:t>
            </a:r>
            <a:r>
              <a:rPr lang="en-US" b="1" dirty="0">
                <a:solidFill>
                  <a:srgbClr val="002060"/>
                </a:solidFill>
              </a:rPr>
              <a:t> per la terza </a:t>
            </a:r>
            <a:r>
              <a:rPr lang="en-US" b="1" dirty="0" err="1">
                <a:solidFill>
                  <a:srgbClr val="002060"/>
                </a:solidFill>
              </a:rPr>
              <a:t>sessione</a:t>
            </a:r>
            <a:r>
              <a:rPr lang="en-US" b="1" dirty="0">
                <a:solidFill>
                  <a:srgbClr val="002060"/>
                </a:solidFill>
              </a:rPr>
              <a:t>!</a:t>
            </a:r>
            <a:endParaRPr lang="it-IT" b="1" dirty="0">
              <a:solidFill>
                <a:srgbClr val="002060"/>
              </a:solidFill>
            </a:endParaRPr>
          </a:p>
        </p:txBody>
      </p:sp>
    </p:spTree>
    <p:extLst>
      <p:ext uri="{BB962C8B-B14F-4D97-AF65-F5344CB8AC3E}">
        <p14:creationId xmlns:p14="http://schemas.microsoft.com/office/powerpoint/2010/main" val="2631493616"/>
      </p:ext>
    </p:extLst>
  </p:cSld>
  <p:clrMapOvr>
    <a:masterClrMapping/>
  </p:clrMapOvr>
</p:sld>
</file>

<file path=ppt/slides/slide2.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8" name="Flowchart: Connector 7" descr="" title="">
            <a:extLst>
              <a:ext uri="{FF2B5EF4-FFF2-40B4-BE49-F238E27FC236}">
                <a16:creationId xmlns:a16="http://schemas.microsoft.com/office/drawing/2014/main" id="{B6906AAF-6C16-65FB-78AE-1BA3222C0014}"/>
              </a:ext>
            </a:extLst>
          </p:cNvPr>
          <p:cNvSpPr/>
          <p:nvPr/>
        </p:nvSpPr>
        <p:spPr>
          <a:xfrm>
            <a:off x="532687" y="1905854"/>
            <a:ext cx="3082247" cy="3046287"/>
          </a:xfrm>
          <a:prstGeom prst="flowChartConnector">
            <a:avLst/>
          </a:prstGeom>
          <a:solidFill>
            <a:srgbClr val="C00000">
              <a:alpha val="83000"/>
            </a:srgb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1" descr="" title="">
            <a:extLst>
              <a:ext uri="{FF2B5EF4-FFF2-40B4-BE49-F238E27FC236}">
                <a16:creationId xmlns:a16="http://schemas.microsoft.com/office/drawing/2014/main" id="{7D66490A-5F6E-FB5C-9203-71AD7BA6935F}"/>
              </a:ext>
            </a:extLst>
          </p:cNvPr>
          <p:cNvSpPr>
            <a:spLocks noGrp="1"/>
          </p:cNvSpPr>
          <p:nvPr>
            <p:ph type="title"/>
          </p:nvPr>
        </p:nvSpPr>
        <p:spPr>
          <a:xfrm>
            <a:off x="1018569" y="2766217"/>
            <a:ext cx="2110483" cy="1325563"/>
          </a:xfrm>
        </p:spPr>
        <p:txBody>
          <a:bodyPr/>
          <a:lstStyle/>
          <a:p>
            <a:pPr algn="ctr"/>
            <a:r>
              <a:rPr lang="en-US" b="1" dirty="0">
                <a:solidFill>
                  <a:schemeClr val="bg1"/>
                </a:solidFill>
              </a:rPr>
              <a:t>Agenda</a:t>
            </a:r>
            <a:endParaRPr lang="it-IT" b="1" dirty="0">
              <a:solidFill>
                <a:schemeClr val="bg1"/>
              </a:solidFill>
            </a:endParaRPr>
          </a:p>
        </p:txBody>
      </p:sp>
      <p:graphicFrame>
        <p:nvGraphicFramePr>
          <p:cNvPr id="5" name="Diagram 4" descr="" title="">
            <a:extLst>
              <a:ext uri="{FF2B5EF4-FFF2-40B4-BE49-F238E27FC236}">
                <a16:creationId xmlns:a16="http://schemas.microsoft.com/office/drawing/2014/main" id="{D60E2965-BF05-6676-AD43-21A5DD8CD26A}"/>
              </a:ext>
            </a:extLst>
          </p:cNvPr>
          <p:cNvGraphicFramePr/>
          <p:nvPr>
            <p:extLst>
              <p:ext uri="{D42A27DB-BD31-4B8C-83A1-F6EECF244321}">
                <p14:modId xmlns:p14="http://schemas.microsoft.com/office/powerpoint/2010/main" val="1051486731"/>
              </p:ext>
            </p:extLst>
          </p:nvPr>
        </p:nvGraphicFramePr>
        <p:xfrm>
          <a:off x="3129052" y="611312"/>
          <a:ext cx="8310652" cy="5635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descr="" title="">
            <a:extLst>
              <a:ext uri="{FF2B5EF4-FFF2-40B4-BE49-F238E27FC236}">
                <a16:creationId xmlns:a16="http://schemas.microsoft.com/office/drawing/2014/main" id="{2856CDCD-AED1-E5EC-21D5-305E02C58326}"/>
              </a:ext>
            </a:extLst>
          </p:cNvPr>
          <p:cNvSpPr txBox="1"/>
          <p:nvPr/>
        </p:nvSpPr>
        <p:spPr>
          <a:xfrm>
            <a:off x="3289158" y="815175"/>
            <a:ext cx="481458" cy="584775"/>
          </a:xfrm>
          <a:prstGeom prst="rect">
            <a:avLst/>
          </a:prstGeom>
          <a:noFill/>
        </p:spPr>
        <p:txBody>
          <a:bodyPr wrap="square" rtlCol="0">
            <a:spAutoFit/>
          </a:bodyPr>
          <a:lstStyle/>
          <a:p>
            <a:pPr algn="ctr"/>
            <a:r>
              <a:rPr lang="en-US" sz="3200" b="1" dirty="0"/>
              <a:t>1</a:t>
            </a:r>
            <a:endParaRPr lang="it-IT" sz="3200" b="1" dirty="0"/>
          </a:p>
        </p:txBody>
      </p:sp>
      <p:sp>
        <p:nvSpPr>
          <p:cNvPr id="14" name="TextBox 13" descr="" title="">
            <a:extLst>
              <a:ext uri="{FF2B5EF4-FFF2-40B4-BE49-F238E27FC236}">
                <a16:creationId xmlns:a16="http://schemas.microsoft.com/office/drawing/2014/main" id="{8C292D14-71BF-A4B8-6676-5D1F22F1BF6F}"/>
              </a:ext>
            </a:extLst>
          </p:cNvPr>
          <p:cNvSpPr txBox="1"/>
          <p:nvPr/>
        </p:nvSpPr>
        <p:spPr>
          <a:xfrm>
            <a:off x="3770616" y="1603813"/>
            <a:ext cx="481458" cy="584775"/>
          </a:xfrm>
          <a:prstGeom prst="rect">
            <a:avLst/>
          </a:prstGeom>
          <a:noFill/>
        </p:spPr>
        <p:txBody>
          <a:bodyPr wrap="square" rtlCol="0">
            <a:spAutoFit/>
          </a:bodyPr>
          <a:lstStyle/>
          <a:p>
            <a:pPr algn="ctr"/>
            <a:r>
              <a:rPr lang="en-US" sz="3200" b="1" dirty="0"/>
              <a:t>2</a:t>
            </a:r>
            <a:endParaRPr lang="it-IT" sz="3200" b="1" dirty="0"/>
          </a:p>
        </p:txBody>
      </p:sp>
      <p:sp>
        <p:nvSpPr>
          <p:cNvPr id="15" name="TextBox 14" descr="" title="">
            <a:extLst>
              <a:ext uri="{FF2B5EF4-FFF2-40B4-BE49-F238E27FC236}">
                <a16:creationId xmlns:a16="http://schemas.microsoft.com/office/drawing/2014/main" id="{890E7B95-3A56-DC54-0636-17263D0A9C92}"/>
              </a:ext>
            </a:extLst>
          </p:cNvPr>
          <p:cNvSpPr txBox="1"/>
          <p:nvPr/>
        </p:nvSpPr>
        <p:spPr>
          <a:xfrm>
            <a:off x="4011345" y="2341273"/>
            <a:ext cx="481458" cy="584775"/>
          </a:xfrm>
          <a:prstGeom prst="rect">
            <a:avLst/>
          </a:prstGeom>
          <a:noFill/>
        </p:spPr>
        <p:txBody>
          <a:bodyPr wrap="square" rtlCol="0">
            <a:spAutoFit/>
          </a:bodyPr>
          <a:lstStyle/>
          <a:p>
            <a:pPr algn="ctr"/>
            <a:r>
              <a:rPr lang="en-US" sz="3200" b="1" dirty="0"/>
              <a:t>3</a:t>
            </a:r>
            <a:endParaRPr lang="it-IT" sz="3200" b="1" dirty="0"/>
          </a:p>
        </p:txBody>
      </p:sp>
      <p:sp>
        <p:nvSpPr>
          <p:cNvPr id="16" name="TextBox 15" descr="" title="">
            <a:extLst>
              <a:ext uri="{FF2B5EF4-FFF2-40B4-BE49-F238E27FC236}">
                <a16:creationId xmlns:a16="http://schemas.microsoft.com/office/drawing/2014/main" id="{4F486413-8B39-B12F-EBFD-DD48D43EC388}"/>
              </a:ext>
            </a:extLst>
          </p:cNvPr>
          <p:cNvSpPr txBox="1"/>
          <p:nvPr/>
        </p:nvSpPr>
        <p:spPr>
          <a:xfrm>
            <a:off x="4100816" y="3109748"/>
            <a:ext cx="481458" cy="584775"/>
          </a:xfrm>
          <a:prstGeom prst="rect">
            <a:avLst/>
          </a:prstGeom>
          <a:noFill/>
        </p:spPr>
        <p:txBody>
          <a:bodyPr wrap="square" rtlCol="0">
            <a:spAutoFit/>
          </a:bodyPr>
          <a:lstStyle/>
          <a:p>
            <a:pPr algn="ctr"/>
            <a:r>
              <a:rPr lang="en-US" sz="3200" b="1" dirty="0"/>
              <a:t>4</a:t>
            </a:r>
            <a:endParaRPr lang="it-IT" sz="3200" b="1" dirty="0"/>
          </a:p>
        </p:txBody>
      </p:sp>
      <p:sp>
        <p:nvSpPr>
          <p:cNvPr id="17" name="TextBox 16" descr="" title="">
            <a:extLst>
              <a:ext uri="{FF2B5EF4-FFF2-40B4-BE49-F238E27FC236}">
                <a16:creationId xmlns:a16="http://schemas.microsoft.com/office/drawing/2014/main" id="{36F9BB5C-F5C8-925E-CD37-492590E3028B}"/>
              </a:ext>
            </a:extLst>
          </p:cNvPr>
          <p:cNvSpPr txBox="1"/>
          <p:nvPr/>
        </p:nvSpPr>
        <p:spPr>
          <a:xfrm>
            <a:off x="4011345" y="3909742"/>
            <a:ext cx="481458" cy="584775"/>
          </a:xfrm>
          <a:prstGeom prst="rect">
            <a:avLst/>
          </a:prstGeom>
          <a:noFill/>
        </p:spPr>
        <p:txBody>
          <a:bodyPr wrap="square" rtlCol="0">
            <a:spAutoFit/>
          </a:bodyPr>
          <a:lstStyle/>
          <a:p>
            <a:pPr algn="ctr"/>
            <a:r>
              <a:rPr lang="en-US" sz="3200" b="1" dirty="0"/>
              <a:t>5</a:t>
            </a:r>
            <a:endParaRPr lang="it-IT" sz="3200" b="1" dirty="0"/>
          </a:p>
        </p:txBody>
      </p:sp>
      <p:sp>
        <p:nvSpPr>
          <p:cNvPr id="18" name="TextBox 17" descr="" title="">
            <a:extLst>
              <a:ext uri="{FF2B5EF4-FFF2-40B4-BE49-F238E27FC236}">
                <a16:creationId xmlns:a16="http://schemas.microsoft.com/office/drawing/2014/main" id="{671A7DC3-3C97-622C-0AA7-C21C5A91EF79}"/>
              </a:ext>
            </a:extLst>
          </p:cNvPr>
          <p:cNvSpPr txBox="1"/>
          <p:nvPr/>
        </p:nvSpPr>
        <p:spPr>
          <a:xfrm>
            <a:off x="3698412" y="4656009"/>
            <a:ext cx="481458" cy="584775"/>
          </a:xfrm>
          <a:prstGeom prst="rect">
            <a:avLst/>
          </a:prstGeom>
          <a:noFill/>
        </p:spPr>
        <p:txBody>
          <a:bodyPr wrap="square" rtlCol="0">
            <a:spAutoFit/>
          </a:bodyPr>
          <a:lstStyle/>
          <a:p>
            <a:pPr algn="ctr"/>
            <a:r>
              <a:rPr lang="en-US" sz="3200" b="1" dirty="0"/>
              <a:t>6</a:t>
            </a:r>
            <a:endParaRPr lang="it-IT" sz="3200" b="1" dirty="0"/>
          </a:p>
        </p:txBody>
      </p:sp>
      <p:sp>
        <p:nvSpPr>
          <p:cNvPr id="19" name="TextBox 18" descr="" title="">
            <a:extLst>
              <a:ext uri="{FF2B5EF4-FFF2-40B4-BE49-F238E27FC236}">
                <a16:creationId xmlns:a16="http://schemas.microsoft.com/office/drawing/2014/main" id="{0C25874D-2263-84F9-63C7-A937EDEE5916}"/>
              </a:ext>
            </a:extLst>
          </p:cNvPr>
          <p:cNvSpPr txBox="1"/>
          <p:nvPr/>
        </p:nvSpPr>
        <p:spPr>
          <a:xfrm>
            <a:off x="3289158" y="5420275"/>
            <a:ext cx="481458" cy="584775"/>
          </a:xfrm>
          <a:prstGeom prst="rect">
            <a:avLst/>
          </a:prstGeom>
          <a:noFill/>
        </p:spPr>
        <p:txBody>
          <a:bodyPr wrap="square" rtlCol="0">
            <a:spAutoFit/>
          </a:bodyPr>
          <a:lstStyle/>
          <a:p>
            <a:pPr algn="ctr"/>
            <a:r>
              <a:rPr lang="en-US" sz="3200" b="1" dirty="0"/>
              <a:t>7</a:t>
            </a:r>
            <a:endParaRPr lang="it-IT" sz="3200" b="1" dirty="0"/>
          </a:p>
        </p:txBody>
      </p:sp>
    </p:spTree>
    <p:extLst>
      <p:ext uri="{BB962C8B-B14F-4D97-AF65-F5344CB8AC3E}">
        <p14:creationId xmlns:p14="http://schemas.microsoft.com/office/powerpoint/2010/main" val="1883093414"/>
      </p:ext>
    </p:extLst>
  </p:cSld>
  <p:clrMapOvr>
    <a:masterClrMapping/>
  </p:clrMapOvr>
</p:sld>
</file>

<file path=ppt/slides/slide3.xml><?xml version="1.0" encoding="utf-8"?>
<p:sld xmlns:a16="http://schemas.microsoft.com/office/drawing/2014/main" xmlns:a14="http://schemas.microsoft.com/office/drawing/2010/main" xmlns:asvg="http://schemas.microsoft.com/office/drawing/2016/SVG/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263003C-D608-6276-429D-9019F26D6055}"/>
              </a:ext>
            </a:extLst>
          </p:cNvPr>
          <p:cNvSpPr>
            <a:spLocks noGrp="1"/>
          </p:cNvSpPr>
          <p:nvPr>
            <p:ph type="title"/>
          </p:nvPr>
        </p:nvSpPr>
        <p:spPr>
          <a:xfrm>
            <a:off x="1135911" y="267567"/>
            <a:ext cx="10515600" cy="1325563"/>
          </a:xfrm>
        </p:spPr>
        <p:txBody>
          <a:bodyPr/>
          <a:lstStyle/>
          <a:p>
            <a:r>
              <a:rPr lang="it-IT" b="1" dirty="0">
                <a:solidFill>
                  <a:srgbClr val="002060"/>
                </a:solidFill>
              </a:rPr>
              <a:t>Utilizzo degli algoritmi nei processi di selezione</a:t>
            </a:r>
          </a:p>
        </p:txBody>
      </p:sp>
      <p:pic>
        <p:nvPicPr>
          <p:cNvPr id="7" name="Graphic 6" descr="" title="">
            <a:extLst>
              <a:ext uri="{FF2B5EF4-FFF2-40B4-BE49-F238E27FC236}">
                <a16:creationId xmlns:a16="http://schemas.microsoft.com/office/drawing/2014/main" id="{21AE4E3A-7FE7-E188-025B-5C0EEDCA94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1511" y="473148"/>
            <a:ext cx="914400" cy="914400"/>
          </a:xfrm>
          <a:prstGeom prst="rect">
            <a:avLst/>
          </a:prstGeom>
        </p:spPr>
      </p:pic>
      <p:graphicFrame>
        <p:nvGraphicFramePr>
          <p:cNvPr id="17" name="Diagram 16" descr="" title="">
            <a:extLst>
              <a:ext uri="{FF2B5EF4-FFF2-40B4-BE49-F238E27FC236}">
                <a16:creationId xmlns:a16="http://schemas.microsoft.com/office/drawing/2014/main" id="{1C6F993B-F88F-776A-3966-BBEB8A07F45E}"/>
              </a:ext>
            </a:extLst>
          </p:cNvPr>
          <p:cNvGraphicFramePr/>
          <p:nvPr>
            <p:extLst>
              <p:ext uri="{D42A27DB-BD31-4B8C-83A1-F6EECF244321}">
                <p14:modId xmlns:p14="http://schemas.microsoft.com/office/powerpoint/2010/main" val="2467299334"/>
              </p:ext>
            </p:extLst>
          </p:nvPr>
        </p:nvGraphicFramePr>
        <p:xfrm>
          <a:off x="797801" y="1190897"/>
          <a:ext cx="9697069" cy="55680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extBox 17" descr="" title="">
            <a:extLst>
              <a:ext uri="{FF2B5EF4-FFF2-40B4-BE49-F238E27FC236}">
                <a16:creationId xmlns:a16="http://schemas.microsoft.com/office/drawing/2014/main" id="{4BDE2C9F-D7B1-36C9-9BDE-111EB5FB23AB}"/>
              </a:ext>
            </a:extLst>
          </p:cNvPr>
          <p:cNvSpPr txBox="1"/>
          <p:nvPr/>
        </p:nvSpPr>
        <p:spPr>
          <a:xfrm>
            <a:off x="362163" y="1654810"/>
            <a:ext cx="4168958" cy="646331"/>
          </a:xfrm>
          <a:prstGeom prst="rect">
            <a:avLst/>
          </a:prstGeom>
          <a:noFill/>
        </p:spPr>
        <p:txBody>
          <a:bodyPr wrap="square" rtlCol="0">
            <a:spAutoFit/>
          </a:bodyPr>
          <a:lstStyle/>
          <a:p>
            <a:r>
              <a:rPr lang="en-US" dirty="0" err="1">
                <a:solidFill>
                  <a:srgbClr val="002060"/>
                </a:solidFill>
              </a:rPr>
              <a:t>Gli</a:t>
            </a:r>
            <a:r>
              <a:rPr lang="en-US" dirty="0">
                <a:solidFill>
                  <a:srgbClr val="002060"/>
                </a:solidFill>
              </a:rPr>
              <a:t> </a:t>
            </a:r>
            <a:r>
              <a:rPr lang="en-US" dirty="0" err="1">
                <a:solidFill>
                  <a:srgbClr val="002060"/>
                </a:solidFill>
              </a:rPr>
              <a:t>algoritmi</a:t>
            </a:r>
            <a:r>
              <a:rPr lang="en-US" dirty="0">
                <a:solidFill>
                  <a:srgbClr val="002060"/>
                </a:solidFill>
              </a:rPr>
              <a:t> </a:t>
            </a:r>
            <a:r>
              <a:rPr lang="en-US" dirty="0" err="1">
                <a:solidFill>
                  <a:srgbClr val="002060"/>
                </a:solidFill>
              </a:rPr>
              <a:t>apprendono</a:t>
            </a:r>
            <a:r>
              <a:rPr lang="en-US" dirty="0">
                <a:solidFill>
                  <a:srgbClr val="002060"/>
                </a:solidFill>
              </a:rPr>
              <a:t> </a:t>
            </a:r>
            <a:r>
              <a:rPr lang="en-US" dirty="0" err="1">
                <a:solidFill>
                  <a:srgbClr val="002060"/>
                </a:solidFill>
              </a:rPr>
              <a:t>precisi</a:t>
            </a:r>
            <a:r>
              <a:rPr lang="en-US" dirty="0">
                <a:solidFill>
                  <a:srgbClr val="002060"/>
                </a:solidFill>
              </a:rPr>
              <a:t> dataset per </a:t>
            </a:r>
            <a:r>
              <a:rPr lang="en-US" dirty="0" err="1">
                <a:solidFill>
                  <a:srgbClr val="002060"/>
                </a:solidFill>
              </a:rPr>
              <a:t>individuare</a:t>
            </a:r>
            <a:r>
              <a:rPr lang="en-US" dirty="0">
                <a:solidFill>
                  <a:srgbClr val="002060"/>
                </a:solidFill>
              </a:rPr>
              <a:t> </a:t>
            </a:r>
            <a:r>
              <a:rPr lang="en-US" dirty="0" err="1">
                <a:solidFill>
                  <a:srgbClr val="002060"/>
                </a:solidFill>
              </a:rPr>
              <a:t>i</a:t>
            </a:r>
            <a:r>
              <a:rPr lang="en-US" dirty="0">
                <a:solidFill>
                  <a:srgbClr val="002060"/>
                </a:solidFill>
              </a:rPr>
              <a:t> </a:t>
            </a:r>
            <a:r>
              <a:rPr lang="en-US" dirty="0" err="1">
                <a:solidFill>
                  <a:srgbClr val="002060"/>
                </a:solidFill>
              </a:rPr>
              <a:t>candidati</a:t>
            </a:r>
            <a:r>
              <a:rPr lang="en-US" dirty="0">
                <a:solidFill>
                  <a:srgbClr val="002060"/>
                </a:solidFill>
              </a:rPr>
              <a:t> </a:t>
            </a:r>
            <a:r>
              <a:rPr lang="en-US" dirty="0" err="1">
                <a:solidFill>
                  <a:srgbClr val="002060"/>
                </a:solidFill>
              </a:rPr>
              <a:t>più</a:t>
            </a:r>
            <a:r>
              <a:rPr lang="en-US" dirty="0">
                <a:solidFill>
                  <a:srgbClr val="002060"/>
                </a:solidFill>
              </a:rPr>
              <a:t> </a:t>
            </a:r>
            <a:r>
              <a:rPr lang="en-US" dirty="0" err="1">
                <a:solidFill>
                  <a:srgbClr val="002060"/>
                </a:solidFill>
              </a:rPr>
              <a:t>idonei</a:t>
            </a:r>
            <a:endParaRPr lang="it-IT" dirty="0">
              <a:solidFill>
                <a:srgbClr val="002060"/>
              </a:solidFill>
            </a:endParaRPr>
          </a:p>
        </p:txBody>
      </p:sp>
      <p:sp>
        <p:nvSpPr>
          <p:cNvPr id="19" name="TextBox 18" descr="" title="">
            <a:extLst>
              <a:ext uri="{FF2B5EF4-FFF2-40B4-BE49-F238E27FC236}">
                <a16:creationId xmlns:a16="http://schemas.microsoft.com/office/drawing/2014/main" id="{C50236E9-887D-A2C4-DFB1-03F241CEEDFF}"/>
              </a:ext>
            </a:extLst>
          </p:cNvPr>
          <p:cNvSpPr txBox="1"/>
          <p:nvPr/>
        </p:nvSpPr>
        <p:spPr>
          <a:xfrm>
            <a:off x="9000162" y="3286465"/>
            <a:ext cx="2651349" cy="2862322"/>
          </a:xfrm>
          <a:prstGeom prst="rect">
            <a:avLst/>
          </a:prstGeom>
          <a:noFill/>
        </p:spPr>
        <p:txBody>
          <a:bodyPr wrap="square" rtlCol="0">
            <a:spAutoFit/>
          </a:bodyPr>
          <a:lstStyle/>
          <a:p>
            <a:pPr algn="r"/>
            <a:r>
              <a:rPr lang="it-IT" dirty="0">
                <a:solidFill>
                  <a:srgbClr val="002060"/>
                </a:solidFill>
              </a:rPr>
              <a:t>Estrae informazioni da grandi quantità di dati. In questo modo, le tendenze e i fattori che influiscono sul successo del processo di Job Recruitment possono essere identificati analizzando i dati storici di selezione del personale</a:t>
            </a:r>
          </a:p>
        </p:txBody>
      </p:sp>
      <p:sp>
        <p:nvSpPr>
          <p:cNvPr id="21" name="TextBox 20" descr="" title="">
            <a:extLst>
              <a:ext uri="{FF2B5EF4-FFF2-40B4-BE49-F238E27FC236}">
                <a16:creationId xmlns:a16="http://schemas.microsoft.com/office/drawing/2014/main" id="{55924C70-45DC-58F2-819A-60887EC16F9C}"/>
              </a:ext>
            </a:extLst>
          </p:cNvPr>
          <p:cNvSpPr txBox="1"/>
          <p:nvPr/>
        </p:nvSpPr>
        <p:spPr>
          <a:xfrm>
            <a:off x="362163" y="4079337"/>
            <a:ext cx="3778322" cy="2308324"/>
          </a:xfrm>
          <a:prstGeom prst="rect">
            <a:avLst/>
          </a:prstGeom>
          <a:noFill/>
        </p:spPr>
        <p:txBody>
          <a:bodyPr wrap="square">
            <a:spAutoFit/>
          </a:bodyPr>
          <a:lstStyle/>
          <a:p>
            <a:r>
              <a:rPr lang="it-IT" dirty="0">
                <a:solidFill>
                  <a:srgbClr val="002060"/>
                </a:solidFill>
              </a:rPr>
              <a:t>Permette agli algoritmi di comprendere ed elaborare il linguaggio naturale. Nella ricerca e selezione del personale gli algoritmi possono essere utilizzati per analizzare i curricula e le interviste, al fine d’individuare competenze e capacità dei candidati</a:t>
            </a:r>
          </a:p>
        </p:txBody>
      </p:sp>
    </p:spTree>
    <p:extLst>
      <p:ext uri="{BB962C8B-B14F-4D97-AF65-F5344CB8AC3E}">
        <p14:creationId xmlns:p14="http://schemas.microsoft.com/office/powerpoint/2010/main" val="1087025988"/>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dgm="http://schemas.openxmlformats.org/drawingml/2006/diagram" xmlns:asvg="http://schemas.microsoft.com/office/drawing/2016/SVG/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098" name="Picture 2" descr="" title="">
            <a:extLst>
              <a:ext uri="{FF2B5EF4-FFF2-40B4-BE49-F238E27FC236}">
                <a16:creationId xmlns:a16="http://schemas.microsoft.com/office/drawing/2014/main" id="{836DD80E-BE8C-54A4-CB7A-A0FC6BC03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223" y="1632151"/>
            <a:ext cx="2428447" cy="16895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descr="" title="">
            <a:extLst>
              <a:ext uri="{FF2B5EF4-FFF2-40B4-BE49-F238E27FC236}">
                <a16:creationId xmlns:a16="http://schemas.microsoft.com/office/drawing/2014/main" id="{9263003C-D608-6276-429D-9019F26D6055}"/>
              </a:ext>
            </a:extLst>
          </p:cNvPr>
          <p:cNvSpPr>
            <a:spLocks noGrp="1"/>
          </p:cNvSpPr>
          <p:nvPr>
            <p:ph type="title"/>
          </p:nvPr>
        </p:nvSpPr>
        <p:spPr>
          <a:xfrm>
            <a:off x="1279987" y="197679"/>
            <a:ext cx="10515600" cy="1325563"/>
          </a:xfrm>
        </p:spPr>
        <p:txBody>
          <a:bodyPr/>
          <a:lstStyle/>
          <a:p>
            <a:r>
              <a:rPr lang="it-IT" b="1" dirty="0">
                <a:solidFill>
                  <a:srgbClr val="002060"/>
                </a:solidFill>
              </a:rPr>
              <a:t>Analisi dei cv e screening</a:t>
            </a:r>
          </a:p>
        </p:txBody>
      </p:sp>
      <p:sp>
        <p:nvSpPr>
          <p:cNvPr id="6" name="TextBox 5" descr="" title="">
            <a:extLst>
              <a:ext uri="{FF2B5EF4-FFF2-40B4-BE49-F238E27FC236}">
                <a16:creationId xmlns:a16="http://schemas.microsoft.com/office/drawing/2014/main" id="{9D32384F-23F7-7830-91B8-61865536CCE9}"/>
              </a:ext>
            </a:extLst>
          </p:cNvPr>
          <p:cNvSpPr txBox="1"/>
          <p:nvPr/>
        </p:nvSpPr>
        <p:spPr>
          <a:xfrm>
            <a:off x="838199" y="2476904"/>
            <a:ext cx="4319427" cy="4247317"/>
          </a:xfrm>
          <a:prstGeom prst="rect">
            <a:avLst/>
          </a:prstGeom>
          <a:noFill/>
        </p:spPr>
        <p:txBody>
          <a:bodyPr wrap="square">
            <a:spAutoFit/>
          </a:bodyPr>
          <a:lstStyle/>
          <a:p>
            <a:pPr algn="just"/>
            <a:endParaRPr lang="it-IT" dirty="0"/>
          </a:p>
          <a:p>
            <a:pPr algn="just"/>
            <a:endParaRPr lang="it-IT" dirty="0"/>
          </a:p>
          <a:p>
            <a:pPr algn="just"/>
            <a:endParaRPr lang="it-IT" dirty="0"/>
          </a:p>
          <a:p>
            <a:pPr algn="just"/>
            <a:r>
              <a:rPr lang="it-IT" dirty="0"/>
              <a:t>Gli algoritmi di screening analizzano i CV alla ricerca di parole chiave e frasi specifiche che corrispondono ai requisiti del ruolo offerto. Utilizzando sistemi come gli </a:t>
            </a:r>
            <a:r>
              <a:rPr lang="it-IT" dirty="0" err="1"/>
              <a:t>Applicant</a:t>
            </a:r>
            <a:r>
              <a:rPr lang="it-IT" dirty="0"/>
              <a:t> Tracking Systems (ATS), i CV vengono confrontati con i criteri predefiniti dall'azienda, assegnando punteggi ai candidati in base alla loro pertinenza. Questo processo automatizzato consente di filtrare rapidamente un gran numero di candidature, evidenziando quelle più in linea con le esigenze aziendali.</a:t>
            </a:r>
          </a:p>
        </p:txBody>
      </p:sp>
      <p:graphicFrame>
        <p:nvGraphicFramePr>
          <p:cNvPr id="12" name="Diagram 11" descr="" title="">
            <a:extLst>
              <a:ext uri="{FF2B5EF4-FFF2-40B4-BE49-F238E27FC236}">
                <a16:creationId xmlns:a16="http://schemas.microsoft.com/office/drawing/2014/main" id="{93DC2EB5-FF4F-B012-4BFA-4684C0351DB0}"/>
              </a:ext>
            </a:extLst>
          </p:cNvPr>
          <p:cNvGraphicFramePr/>
          <p:nvPr>
            <p:extLst>
              <p:ext uri="{D42A27DB-BD31-4B8C-83A1-F6EECF244321}">
                <p14:modId xmlns:p14="http://schemas.microsoft.com/office/powerpoint/2010/main" val="3408337586"/>
              </p:ext>
            </p:extLst>
          </p:nvPr>
        </p:nvGraphicFramePr>
        <p:xfrm>
          <a:off x="4315147" y="1439055"/>
          <a:ext cx="7038652" cy="5013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descr="" title="">
            <a:extLst>
              <a:ext uri="{FF2B5EF4-FFF2-40B4-BE49-F238E27FC236}">
                <a16:creationId xmlns:a16="http://schemas.microsoft.com/office/drawing/2014/main" id="{4B9DA238-F103-9F71-21DC-502075393A4A}"/>
              </a:ext>
            </a:extLst>
          </p:cNvPr>
          <p:cNvSpPr txBox="1"/>
          <p:nvPr/>
        </p:nvSpPr>
        <p:spPr>
          <a:xfrm>
            <a:off x="838199" y="1151341"/>
            <a:ext cx="10515599" cy="646331"/>
          </a:xfrm>
          <a:prstGeom prst="rect">
            <a:avLst/>
          </a:prstGeom>
          <a:noFill/>
        </p:spPr>
        <p:txBody>
          <a:bodyPr wrap="square">
            <a:spAutoFit/>
          </a:bodyPr>
          <a:lstStyle/>
          <a:p>
            <a:pPr algn="just"/>
            <a:r>
              <a:rPr lang="it-IT" dirty="0"/>
              <a:t>L'analisi del curriculum vitae e lo screening dei candidati attraverso algoritmi rappresentano una pratica sempre più diffusa nel settore delle risorse umane.</a:t>
            </a:r>
          </a:p>
        </p:txBody>
      </p:sp>
      <p:pic>
        <p:nvPicPr>
          <p:cNvPr id="17" name="Graphic 16" descr="" title="">
            <a:extLst>
              <a:ext uri="{FF2B5EF4-FFF2-40B4-BE49-F238E27FC236}">
                <a16:creationId xmlns:a16="http://schemas.microsoft.com/office/drawing/2014/main" id="{E07D9E1D-AE35-FD3B-4150-4157CA17B8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4693" y="354525"/>
            <a:ext cx="914400" cy="914400"/>
          </a:xfrm>
          <a:prstGeom prst="rect">
            <a:avLst/>
          </a:prstGeom>
        </p:spPr>
      </p:pic>
    </p:spTree>
    <p:extLst>
      <p:ext uri="{BB962C8B-B14F-4D97-AF65-F5344CB8AC3E}">
        <p14:creationId xmlns:p14="http://schemas.microsoft.com/office/powerpoint/2010/main" val="1491351940"/>
      </p:ext>
    </p:extLst>
  </p:cSld>
  <p:clrMapOvr>
    <a:masterClrMapping/>
  </p:clrMapOvr>
</p:sld>
</file>

<file path=ppt/slides/slide5.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5127" name="Rectangle 5126" descr="" title="">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9263003C-D608-6276-429D-9019F26D6055}"/>
              </a:ext>
            </a:extLst>
          </p:cNvPr>
          <p:cNvSpPr>
            <a:spLocks noGrp="1"/>
          </p:cNvSpPr>
          <p:nvPr>
            <p:ph type="title"/>
          </p:nvPr>
        </p:nvSpPr>
        <p:spPr>
          <a:xfrm>
            <a:off x="838201" y="365125"/>
            <a:ext cx="5251316" cy="1807305"/>
          </a:xfrm>
        </p:spPr>
        <p:txBody>
          <a:bodyPr vert="horz" lIns="91440" tIns="45720" rIns="91440" bIns="45720" rtlCol="0" anchor="ctr">
            <a:normAutofit/>
          </a:bodyPr>
          <a:lstStyle/>
          <a:p>
            <a:pPr algn="ctr"/>
            <a:r>
              <a:rPr lang="en-US" sz="4100" b="1" dirty="0" err="1">
                <a:solidFill>
                  <a:srgbClr val="002060"/>
                </a:solidFill>
              </a:rPr>
              <a:t>Modelli</a:t>
            </a:r>
            <a:r>
              <a:rPr lang="en-US" sz="4100" b="1" dirty="0">
                <a:solidFill>
                  <a:srgbClr val="002060"/>
                </a:solidFill>
              </a:rPr>
              <a:t> </a:t>
            </a:r>
            <a:r>
              <a:rPr lang="en-US" sz="4100" b="1" dirty="0" err="1">
                <a:solidFill>
                  <a:srgbClr val="002060"/>
                </a:solidFill>
              </a:rPr>
              <a:t>predittivi</a:t>
            </a:r>
            <a:r>
              <a:rPr lang="en-US" sz="4100" b="1" dirty="0">
                <a:solidFill>
                  <a:srgbClr val="002060"/>
                </a:solidFill>
              </a:rPr>
              <a:t> per il </a:t>
            </a:r>
            <a:r>
              <a:rPr lang="en-US" sz="4100" b="1" dirty="0" err="1">
                <a:solidFill>
                  <a:srgbClr val="002060"/>
                </a:solidFill>
              </a:rPr>
              <a:t>futuro</a:t>
            </a:r>
            <a:r>
              <a:rPr lang="en-US" sz="4100" b="1" dirty="0">
                <a:solidFill>
                  <a:srgbClr val="002060"/>
                </a:solidFill>
              </a:rPr>
              <a:t> </a:t>
            </a:r>
            <a:r>
              <a:rPr lang="en-US" sz="4100" b="1" dirty="0" err="1">
                <a:solidFill>
                  <a:srgbClr val="002060"/>
                </a:solidFill>
              </a:rPr>
              <a:t>successo</a:t>
            </a:r>
            <a:r>
              <a:rPr lang="en-US" sz="4100" b="1" dirty="0">
                <a:solidFill>
                  <a:srgbClr val="002060"/>
                </a:solidFill>
              </a:rPr>
              <a:t> del </a:t>
            </a:r>
            <a:r>
              <a:rPr lang="en-US" sz="4100" b="1" dirty="0" err="1">
                <a:solidFill>
                  <a:srgbClr val="002060"/>
                </a:solidFill>
              </a:rPr>
              <a:t>candidato</a:t>
            </a:r>
            <a:endParaRPr lang="en-US" sz="4100" b="1" dirty="0">
              <a:solidFill>
                <a:srgbClr val="002060"/>
              </a:solidFill>
            </a:endParaRPr>
          </a:p>
        </p:txBody>
      </p:sp>
      <p:sp>
        <p:nvSpPr>
          <p:cNvPr id="6" name="TextBox 5" descr="" title="">
            <a:extLst>
              <a:ext uri="{FF2B5EF4-FFF2-40B4-BE49-F238E27FC236}">
                <a16:creationId xmlns:a16="http://schemas.microsoft.com/office/drawing/2014/main" id="{7D326ABE-3AF0-E514-5C97-B735A5C3D876}"/>
              </a:ext>
            </a:extLst>
          </p:cNvPr>
          <p:cNvSpPr txBox="1"/>
          <p:nvPr/>
        </p:nvSpPr>
        <p:spPr>
          <a:xfrm>
            <a:off x="838200" y="2333297"/>
            <a:ext cx="5124586" cy="3843666"/>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000" dirty="0" err="1">
                <a:solidFill>
                  <a:srgbClr val="002060"/>
                </a:solidFill>
              </a:rPr>
              <a:t>L'adozione</a:t>
            </a:r>
            <a:r>
              <a:rPr lang="en-US" sz="2000" dirty="0">
                <a:solidFill>
                  <a:srgbClr val="002060"/>
                </a:solidFill>
              </a:rPr>
              <a:t> di </a:t>
            </a:r>
            <a:r>
              <a:rPr lang="en-US" sz="2000" dirty="0" err="1">
                <a:solidFill>
                  <a:srgbClr val="002060"/>
                </a:solidFill>
              </a:rPr>
              <a:t>modelli</a:t>
            </a:r>
            <a:r>
              <a:rPr lang="en-US" sz="2000" dirty="0">
                <a:solidFill>
                  <a:srgbClr val="002060"/>
                </a:solidFill>
              </a:rPr>
              <a:t> </a:t>
            </a:r>
            <a:r>
              <a:rPr lang="en-US" sz="2000" dirty="0" err="1">
                <a:solidFill>
                  <a:srgbClr val="002060"/>
                </a:solidFill>
              </a:rPr>
              <a:t>predittivi</a:t>
            </a:r>
            <a:r>
              <a:rPr lang="en-US" sz="2000" dirty="0">
                <a:solidFill>
                  <a:srgbClr val="002060"/>
                </a:solidFill>
              </a:rPr>
              <a:t> </a:t>
            </a:r>
            <a:r>
              <a:rPr lang="en-US" sz="2000" dirty="0" err="1">
                <a:solidFill>
                  <a:srgbClr val="002060"/>
                </a:solidFill>
              </a:rPr>
              <a:t>nei</a:t>
            </a:r>
            <a:r>
              <a:rPr lang="en-US" sz="2000" dirty="0">
                <a:solidFill>
                  <a:srgbClr val="002060"/>
                </a:solidFill>
              </a:rPr>
              <a:t> </a:t>
            </a:r>
            <a:r>
              <a:rPr lang="en-US" sz="2000" dirty="0" err="1">
                <a:solidFill>
                  <a:srgbClr val="002060"/>
                </a:solidFill>
              </a:rPr>
              <a:t>processi</a:t>
            </a:r>
            <a:r>
              <a:rPr lang="en-US" sz="2000" dirty="0">
                <a:solidFill>
                  <a:srgbClr val="002060"/>
                </a:solidFill>
              </a:rPr>
              <a:t> di </a:t>
            </a:r>
            <a:r>
              <a:rPr lang="en-US" sz="2000" dirty="0" err="1">
                <a:solidFill>
                  <a:srgbClr val="002060"/>
                </a:solidFill>
              </a:rPr>
              <a:t>selezione</a:t>
            </a:r>
            <a:r>
              <a:rPr lang="en-US" sz="2000" dirty="0">
                <a:solidFill>
                  <a:srgbClr val="002060"/>
                </a:solidFill>
              </a:rPr>
              <a:t> del </a:t>
            </a:r>
            <a:r>
              <a:rPr lang="en-US" sz="2000" dirty="0" err="1">
                <a:solidFill>
                  <a:srgbClr val="002060"/>
                </a:solidFill>
              </a:rPr>
              <a:t>personale</a:t>
            </a:r>
            <a:r>
              <a:rPr lang="en-US" sz="2000" dirty="0">
                <a:solidFill>
                  <a:srgbClr val="002060"/>
                </a:solidFill>
              </a:rPr>
              <a:t> è in </a:t>
            </a:r>
            <a:r>
              <a:rPr lang="en-US" sz="2000" dirty="0" err="1">
                <a:solidFill>
                  <a:srgbClr val="002060"/>
                </a:solidFill>
              </a:rPr>
              <a:t>costante</a:t>
            </a:r>
            <a:r>
              <a:rPr lang="en-US" sz="2000" dirty="0">
                <a:solidFill>
                  <a:srgbClr val="002060"/>
                </a:solidFill>
              </a:rPr>
              <a:t> </a:t>
            </a:r>
            <a:r>
              <a:rPr lang="en-US" sz="2000" dirty="0" err="1">
                <a:solidFill>
                  <a:srgbClr val="002060"/>
                </a:solidFill>
              </a:rPr>
              <a:t>crescita</a:t>
            </a:r>
            <a:r>
              <a:rPr lang="en-US" sz="2000" dirty="0">
                <a:solidFill>
                  <a:srgbClr val="002060"/>
                </a:solidFill>
              </a:rPr>
              <a:t>, </a:t>
            </a:r>
            <a:r>
              <a:rPr lang="en-US" sz="2000" dirty="0" err="1">
                <a:solidFill>
                  <a:srgbClr val="002060"/>
                </a:solidFill>
              </a:rPr>
              <a:t>trainata</a:t>
            </a:r>
            <a:r>
              <a:rPr lang="en-US" sz="2000" dirty="0">
                <a:solidFill>
                  <a:srgbClr val="002060"/>
                </a:solidFill>
              </a:rPr>
              <a:t> </a:t>
            </a:r>
            <a:r>
              <a:rPr lang="en-US" sz="2000" dirty="0" err="1">
                <a:solidFill>
                  <a:srgbClr val="002060"/>
                </a:solidFill>
              </a:rPr>
              <a:t>dalla</a:t>
            </a:r>
            <a:r>
              <a:rPr lang="en-US" sz="2000" dirty="0">
                <a:solidFill>
                  <a:srgbClr val="002060"/>
                </a:solidFill>
              </a:rPr>
              <a:t> </a:t>
            </a:r>
            <a:r>
              <a:rPr lang="en-US" sz="2000" dirty="0" err="1">
                <a:solidFill>
                  <a:srgbClr val="002060"/>
                </a:solidFill>
              </a:rPr>
              <a:t>necessità</a:t>
            </a:r>
            <a:r>
              <a:rPr lang="en-US" sz="2000" dirty="0">
                <a:solidFill>
                  <a:srgbClr val="002060"/>
                </a:solidFill>
              </a:rPr>
              <a:t> </a:t>
            </a:r>
            <a:r>
              <a:rPr lang="en-US" sz="2000" dirty="0" err="1">
                <a:solidFill>
                  <a:srgbClr val="002060"/>
                </a:solidFill>
              </a:rPr>
              <a:t>delle</a:t>
            </a:r>
            <a:r>
              <a:rPr lang="en-US" sz="2000" dirty="0">
                <a:solidFill>
                  <a:srgbClr val="002060"/>
                </a:solidFill>
              </a:rPr>
              <a:t> </a:t>
            </a:r>
            <a:r>
              <a:rPr lang="en-US" sz="2000" dirty="0" err="1">
                <a:solidFill>
                  <a:srgbClr val="002060"/>
                </a:solidFill>
              </a:rPr>
              <a:t>aziende</a:t>
            </a:r>
            <a:r>
              <a:rPr lang="en-US" sz="2000" dirty="0">
                <a:solidFill>
                  <a:srgbClr val="002060"/>
                </a:solidFill>
              </a:rPr>
              <a:t> di </a:t>
            </a:r>
            <a:r>
              <a:rPr lang="en-US" sz="2000" dirty="0" err="1">
                <a:solidFill>
                  <a:srgbClr val="002060"/>
                </a:solidFill>
              </a:rPr>
              <a:t>ottimizzare</a:t>
            </a:r>
            <a:r>
              <a:rPr lang="en-US" sz="2000" dirty="0">
                <a:solidFill>
                  <a:srgbClr val="002060"/>
                </a:solidFill>
              </a:rPr>
              <a:t> le </a:t>
            </a:r>
            <a:r>
              <a:rPr lang="en-US" sz="2000" dirty="0" err="1">
                <a:solidFill>
                  <a:srgbClr val="002060"/>
                </a:solidFill>
              </a:rPr>
              <a:t>assunzioni</a:t>
            </a:r>
            <a:r>
              <a:rPr lang="en-US" sz="2000" dirty="0">
                <a:solidFill>
                  <a:srgbClr val="002060"/>
                </a:solidFill>
              </a:rPr>
              <a:t> e </a:t>
            </a:r>
            <a:r>
              <a:rPr lang="en-US" sz="2000" dirty="0" err="1">
                <a:solidFill>
                  <a:srgbClr val="002060"/>
                </a:solidFill>
              </a:rPr>
              <a:t>migliorare</a:t>
            </a:r>
            <a:r>
              <a:rPr lang="en-US" sz="2000" dirty="0">
                <a:solidFill>
                  <a:srgbClr val="002060"/>
                </a:solidFill>
              </a:rPr>
              <a:t> la </a:t>
            </a:r>
            <a:r>
              <a:rPr lang="en-US" sz="2000" dirty="0" err="1">
                <a:solidFill>
                  <a:srgbClr val="002060"/>
                </a:solidFill>
              </a:rPr>
              <a:t>gestione</a:t>
            </a:r>
            <a:r>
              <a:rPr lang="en-US" sz="2000" dirty="0">
                <a:solidFill>
                  <a:srgbClr val="002060"/>
                </a:solidFill>
              </a:rPr>
              <a:t> </a:t>
            </a:r>
            <a:r>
              <a:rPr lang="en-US" sz="2000" dirty="0" err="1">
                <a:solidFill>
                  <a:srgbClr val="002060"/>
                </a:solidFill>
              </a:rPr>
              <a:t>delle</a:t>
            </a:r>
            <a:r>
              <a:rPr lang="en-US" sz="2000" dirty="0">
                <a:solidFill>
                  <a:srgbClr val="002060"/>
                </a:solidFill>
              </a:rPr>
              <a:t> </a:t>
            </a:r>
            <a:r>
              <a:rPr lang="en-US" sz="2000" dirty="0" err="1">
                <a:solidFill>
                  <a:srgbClr val="002060"/>
                </a:solidFill>
              </a:rPr>
              <a:t>risorse</a:t>
            </a:r>
            <a:r>
              <a:rPr lang="en-US" sz="2000" dirty="0">
                <a:solidFill>
                  <a:srgbClr val="002060"/>
                </a:solidFill>
              </a:rPr>
              <a:t> </a:t>
            </a:r>
            <a:r>
              <a:rPr lang="en-US" sz="2000" dirty="0" err="1">
                <a:solidFill>
                  <a:srgbClr val="002060"/>
                </a:solidFill>
              </a:rPr>
              <a:t>umane</a:t>
            </a:r>
            <a:r>
              <a:rPr lang="en-US" sz="2000" dirty="0">
                <a:solidFill>
                  <a:srgbClr val="002060"/>
                </a:solidFill>
              </a:rPr>
              <a:t>.</a:t>
            </a:r>
          </a:p>
          <a:p>
            <a:pPr>
              <a:lnSpc>
                <a:spcPct val="90000"/>
              </a:lnSpc>
              <a:spcAft>
                <a:spcPts val="600"/>
              </a:spcAft>
            </a:pPr>
            <a:endParaRPr lang="en-US" sz="2000" dirty="0">
              <a:solidFill>
                <a:srgbClr val="002060"/>
              </a:solidFill>
            </a:endParaRPr>
          </a:p>
          <a:p>
            <a:pPr indent="-228600">
              <a:lnSpc>
                <a:spcPct val="90000"/>
              </a:lnSpc>
              <a:spcAft>
                <a:spcPts val="600"/>
              </a:spcAft>
              <a:buFont typeface="Arial" panose="020B0604020202020204" pitchFamily="34" charset="0"/>
              <a:buChar char="•"/>
            </a:pPr>
            <a:r>
              <a:rPr lang="en-US" sz="2000" dirty="0">
                <a:solidFill>
                  <a:srgbClr val="002060"/>
                </a:solidFill>
              </a:rPr>
              <a:t>Secondo un </a:t>
            </a:r>
            <a:r>
              <a:rPr lang="en-US" sz="2000" dirty="0" err="1">
                <a:solidFill>
                  <a:srgbClr val="002060"/>
                </a:solidFill>
              </a:rPr>
              <a:t>rapporto</a:t>
            </a:r>
            <a:r>
              <a:rPr lang="en-US" sz="2000" dirty="0">
                <a:solidFill>
                  <a:srgbClr val="002060"/>
                </a:solidFill>
              </a:rPr>
              <a:t> del 2017, il 13% </a:t>
            </a:r>
            <a:r>
              <a:rPr lang="en-US" sz="2000" dirty="0" err="1">
                <a:solidFill>
                  <a:srgbClr val="002060"/>
                </a:solidFill>
              </a:rPr>
              <a:t>dei</a:t>
            </a:r>
            <a:r>
              <a:rPr lang="en-US" sz="2000" dirty="0">
                <a:solidFill>
                  <a:srgbClr val="002060"/>
                </a:solidFill>
              </a:rPr>
              <a:t> </a:t>
            </a:r>
            <a:r>
              <a:rPr lang="en-US" sz="2000" dirty="0" err="1">
                <a:solidFill>
                  <a:srgbClr val="002060"/>
                </a:solidFill>
              </a:rPr>
              <a:t>professionisti</a:t>
            </a:r>
            <a:r>
              <a:rPr lang="en-US" sz="2000" dirty="0">
                <a:solidFill>
                  <a:srgbClr val="002060"/>
                </a:solidFill>
              </a:rPr>
              <a:t> </a:t>
            </a:r>
            <a:r>
              <a:rPr lang="en-US" sz="2000" dirty="0" err="1">
                <a:solidFill>
                  <a:srgbClr val="002060"/>
                </a:solidFill>
              </a:rPr>
              <a:t>delle</a:t>
            </a:r>
            <a:r>
              <a:rPr lang="en-US" sz="2000" dirty="0">
                <a:solidFill>
                  <a:srgbClr val="002060"/>
                </a:solidFill>
              </a:rPr>
              <a:t> </a:t>
            </a:r>
            <a:r>
              <a:rPr lang="en-US" sz="2000" dirty="0" err="1">
                <a:solidFill>
                  <a:srgbClr val="002060"/>
                </a:solidFill>
              </a:rPr>
              <a:t>risorse</a:t>
            </a:r>
            <a:r>
              <a:rPr lang="en-US" sz="2000" dirty="0">
                <a:solidFill>
                  <a:srgbClr val="002060"/>
                </a:solidFill>
              </a:rPr>
              <a:t> </a:t>
            </a:r>
            <a:r>
              <a:rPr lang="en-US" sz="2000" dirty="0" err="1">
                <a:solidFill>
                  <a:srgbClr val="002060"/>
                </a:solidFill>
              </a:rPr>
              <a:t>umane</a:t>
            </a:r>
            <a:r>
              <a:rPr lang="en-US" sz="2000" dirty="0">
                <a:solidFill>
                  <a:srgbClr val="002060"/>
                </a:solidFill>
              </a:rPr>
              <a:t> a </a:t>
            </a:r>
            <a:r>
              <a:rPr lang="en-US" sz="2000" dirty="0" err="1">
                <a:solidFill>
                  <a:srgbClr val="002060"/>
                </a:solidFill>
              </a:rPr>
              <a:t>livello</a:t>
            </a:r>
            <a:r>
              <a:rPr lang="en-US" sz="2000" dirty="0">
                <a:solidFill>
                  <a:srgbClr val="002060"/>
                </a:solidFill>
              </a:rPr>
              <a:t> </a:t>
            </a:r>
            <a:r>
              <a:rPr lang="en-US" sz="2000" dirty="0" err="1">
                <a:solidFill>
                  <a:srgbClr val="002060"/>
                </a:solidFill>
              </a:rPr>
              <a:t>globale</a:t>
            </a:r>
            <a:r>
              <a:rPr lang="en-US" sz="2000" dirty="0">
                <a:solidFill>
                  <a:srgbClr val="002060"/>
                </a:solidFill>
              </a:rPr>
              <a:t> </a:t>
            </a:r>
            <a:r>
              <a:rPr lang="en-US" sz="2000" dirty="0" err="1">
                <a:solidFill>
                  <a:srgbClr val="002060"/>
                </a:solidFill>
              </a:rPr>
              <a:t>utilizzava</a:t>
            </a:r>
            <a:r>
              <a:rPr lang="en-US" sz="2000" dirty="0">
                <a:solidFill>
                  <a:srgbClr val="002060"/>
                </a:solidFill>
              </a:rPr>
              <a:t> </a:t>
            </a:r>
            <a:r>
              <a:rPr lang="en-US" sz="2000" dirty="0" err="1">
                <a:solidFill>
                  <a:srgbClr val="002060"/>
                </a:solidFill>
              </a:rPr>
              <a:t>valutazioni</a:t>
            </a:r>
            <a:r>
              <a:rPr lang="en-US" sz="2000" dirty="0">
                <a:solidFill>
                  <a:srgbClr val="002060"/>
                </a:solidFill>
              </a:rPr>
              <a:t> pre-</a:t>
            </a:r>
            <a:r>
              <a:rPr lang="en-US" sz="2000" dirty="0" err="1">
                <a:solidFill>
                  <a:srgbClr val="002060"/>
                </a:solidFill>
              </a:rPr>
              <a:t>assunzione</a:t>
            </a:r>
            <a:r>
              <a:rPr lang="en-US" sz="2000" dirty="0">
                <a:solidFill>
                  <a:srgbClr val="002060"/>
                </a:solidFill>
              </a:rPr>
              <a:t> </a:t>
            </a:r>
            <a:r>
              <a:rPr lang="en-US" sz="2000" dirty="0" err="1">
                <a:solidFill>
                  <a:srgbClr val="002060"/>
                </a:solidFill>
              </a:rPr>
              <a:t>basate</a:t>
            </a:r>
            <a:r>
              <a:rPr lang="en-US" sz="2000" dirty="0">
                <a:solidFill>
                  <a:srgbClr val="002060"/>
                </a:solidFill>
              </a:rPr>
              <a:t> </a:t>
            </a:r>
            <a:r>
              <a:rPr lang="en-US" sz="2000" dirty="0" err="1">
                <a:solidFill>
                  <a:srgbClr val="002060"/>
                </a:solidFill>
              </a:rPr>
              <a:t>su</a:t>
            </a:r>
            <a:r>
              <a:rPr lang="en-US" sz="2000" dirty="0">
                <a:solidFill>
                  <a:srgbClr val="002060"/>
                </a:solidFill>
              </a:rPr>
              <a:t> </a:t>
            </a:r>
            <a:r>
              <a:rPr lang="en-US" sz="2000" dirty="0" err="1">
                <a:solidFill>
                  <a:srgbClr val="002060"/>
                </a:solidFill>
              </a:rPr>
              <a:t>modelli</a:t>
            </a:r>
            <a:r>
              <a:rPr lang="en-US" sz="2000" dirty="0">
                <a:solidFill>
                  <a:srgbClr val="002060"/>
                </a:solidFill>
              </a:rPr>
              <a:t> </a:t>
            </a:r>
            <a:r>
              <a:rPr lang="en-US" sz="2000" dirty="0" err="1">
                <a:solidFill>
                  <a:srgbClr val="002060"/>
                </a:solidFill>
              </a:rPr>
              <a:t>predittivi</a:t>
            </a:r>
            <a:r>
              <a:rPr lang="en-US" sz="2000" dirty="0">
                <a:solidFill>
                  <a:srgbClr val="002060"/>
                </a:solidFill>
              </a:rPr>
              <a:t>. </a:t>
            </a:r>
            <a:r>
              <a:rPr lang="en-US" sz="2000" dirty="0" err="1">
                <a:solidFill>
                  <a:srgbClr val="002060"/>
                </a:solidFill>
              </a:rPr>
              <a:t>Negli</a:t>
            </a:r>
            <a:r>
              <a:rPr lang="en-US" sz="2000" dirty="0">
                <a:solidFill>
                  <a:srgbClr val="002060"/>
                </a:solidFill>
              </a:rPr>
              <a:t> </a:t>
            </a:r>
            <a:r>
              <a:rPr lang="en-US" sz="2000" dirty="0" err="1">
                <a:solidFill>
                  <a:srgbClr val="002060"/>
                </a:solidFill>
              </a:rPr>
              <a:t>ultimi</a:t>
            </a:r>
            <a:r>
              <a:rPr lang="en-US" sz="2000" dirty="0">
                <a:solidFill>
                  <a:srgbClr val="002060"/>
                </a:solidFill>
              </a:rPr>
              <a:t> anni, </a:t>
            </a:r>
            <a:r>
              <a:rPr lang="en-US" sz="2000" dirty="0" err="1">
                <a:solidFill>
                  <a:srgbClr val="002060"/>
                </a:solidFill>
              </a:rPr>
              <a:t>questa</a:t>
            </a:r>
            <a:r>
              <a:rPr lang="en-US" sz="2000" dirty="0">
                <a:solidFill>
                  <a:srgbClr val="002060"/>
                </a:solidFill>
              </a:rPr>
              <a:t> </a:t>
            </a:r>
            <a:r>
              <a:rPr lang="en-US" sz="2000" dirty="0" err="1">
                <a:solidFill>
                  <a:srgbClr val="002060"/>
                </a:solidFill>
              </a:rPr>
              <a:t>percentuale</a:t>
            </a:r>
            <a:r>
              <a:rPr lang="en-US" sz="2000" dirty="0">
                <a:solidFill>
                  <a:srgbClr val="002060"/>
                </a:solidFill>
              </a:rPr>
              <a:t> è </a:t>
            </a:r>
            <a:r>
              <a:rPr lang="en-US" sz="2000" dirty="0" err="1">
                <a:solidFill>
                  <a:srgbClr val="002060"/>
                </a:solidFill>
              </a:rPr>
              <a:t>aumentata</a:t>
            </a:r>
            <a:r>
              <a:rPr lang="en-US" sz="2000" dirty="0">
                <a:solidFill>
                  <a:srgbClr val="002060"/>
                </a:solidFill>
              </a:rPr>
              <a:t>, con un </a:t>
            </a:r>
            <a:r>
              <a:rPr lang="en-US" sz="2000" dirty="0" err="1">
                <a:solidFill>
                  <a:srgbClr val="002060"/>
                </a:solidFill>
              </a:rPr>
              <a:t>numero</a:t>
            </a:r>
            <a:r>
              <a:rPr lang="en-US" sz="2000" dirty="0">
                <a:solidFill>
                  <a:srgbClr val="002060"/>
                </a:solidFill>
              </a:rPr>
              <a:t> </a:t>
            </a:r>
            <a:r>
              <a:rPr lang="en-US" sz="2000" dirty="0" err="1">
                <a:solidFill>
                  <a:srgbClr val="002060"/>
                </a:solidFill>
              </a:rPr>
              <a:t>crescente</a:t>
            </a:r>
            <a:r>
              <a:rPr lang="en-US" sz="2000" dirty="0">
                <a:solidFill>
                  <a:srgbClr val="002060"/>
                </a:solidFill>
              </a:rPr>
              <a:t> di </a:t>
            </a:r>
            <a:r>
              <a:rPr lang="en-US" sz="2000" dirty="0" err="1">
                <a:solidFill>
                  <a:srgbClr val="002060"/>
                </a:solidFill>
              </a:rPr>
              <a:t>aziende</a:t>
            </a:r>
            <a:r>
              <a:rPr lang="en-US" sz="2000" dirty="0">
                <a:solidFill>
                  <a:srgbClr val="002060"/>
                </a:solidFill>
              </a:rPr>
              <a:t> </a:t>
            </a:r>
            <a:r>
              <a:rPr lang="en-US" sz="2000" dirty="0" err="1">
                <a:solidFill>
                  <a:srgbClr val="002060"/>
                </a:solidFill>
              </a:rPr>
              <a:t>che</a:t>
            </a:r>
            <a:r>
              <a:rPr lang="en-US" sz="2000" dirty="0">
                <a:solidFill>
                  <a:srgbClr val="002060"/>
                </a:solidFill>
              </a:rPr>
              <a:t> integra </a:t>
            </a:r>
            <a:r>
              <a:rPr lang="en-US" sz="2000" dirty="0" err="1">
                <a:solidFill>
                  <a:srgbClr val="002060"/>
                </a:solidFill>
              </a:rPr>
              <a:t>l'analisi</a:t>
            </a:r>
            <a:r>
              <a:rPr lang="en-US" sz="2000" dirty="0">
                <a:solidFill>
                  <a:srgbClr val="002060"/>
                </a:solidFill>
              </a:rPr>
              <a:t> </a:t>
            </a:r>
            <a:r>
              <a:rPr lang="en-US" sz="2000" dirty="0" err="1">
                <a:solidFill>
                  <a:srgbClr val="002060"/>
                </a:solidFill>
              </a:rPr>
              <a:t>predittiva</a:t>
            </a:r>
            <a:r>
              <a:rPr lang="en-US" sz="2000" dirty="0">
                <a:solidFill>
                  <a:srgbClr val="002060"/>
                </a:solidFill>
              </a:rPr>
              <a:t> </a:t>
            </a:r>
            <a:r>
              <a:rPr lang="en-US" sz="2000" dirty="0" err="1">
                <a:solidFill>
                  <a:srgbClr val="002060"/>
                </a:solidFill>
              </a:rPr>
              <a:t>nei</a:t>
            </a:r>
            <a:r>
              <a:rPr lang="en-US" sz="2000" dirty="0">
                <a:solidFill>
                  <a:srgbClr val="002060"/>
                </a:solidFill>
              </a:rPr>
              <a:t> </a:t>
            </a:r>
            <a:r>
              <a:rPr lang="en-US" sz="2000" dirty="0" err="1">
                <a:solidFill>
                  <a:srgbClr val="002060"/>
                </a:solidFill>
              </a:rPr>
              <a:t>propri</a:t>
            </a:r>
            <a:r>
              <a:rPr lang="en-US" sz="2000" dirty="0">
                <a:solidFill>
                  <a:srgbClr val="002060"/>
                </a:solidFill>
              </a:rPr>
              <a:t> </a:t>
            </a:r>
            <a:r>
              <a:rPr lang="en-US" sz="2000" dirty="0" err="1">
                <a:solidFill>
                  <a:srgbClr val="002060"/>
                </a:solidFill>
              </a:rPr>
              <a:t>processi</a:t>
            </a:r>
            <a:r>
              <a:rPr lang="en-US" sz="2000" dirty="0">
                <a:solidFill>
                  <a:srgbClr val="002060"/>
                </a:solidFill>
              </a:rPr>
              <a:t> di </a:t>
            </a:r>
            <a:r>
              <a:rPr lang="en-US" sz="2000" dirty="0" err="1">
                <a:solidFill>
                  <a:srgbClr val="002060"/>
                </a:solidFill>
              </a:rPr>
              <a:t>selezione</a:t>
            </a:r>
            <a:r>
              <a:rPr lang="en-US" sz="2000" dirty="0">
                <a:solidFill>
                  <a:srgbClr val="002060"/>
                </a:solidFill>
              </a:rPr>
              <a:t>.</a:t>
            </a:r>
          </a:p>
        </p:txBody>
      </p:sp>
      <p:pic>
        <p:nvPicPr>
          <p:cNvPr id="5122" name="Picture 2" descr="" title="">
            <a:extLst>
              <a:ext uri="{FF2B5EF4-FFF2-40B4-BE49-F238E27FC236}">
                <a16:creationId xmlns:a16="http://schemas.microsoft.com/office/drawing/2014/main" id="{78722E8F-B5FA-3521-338B-C9DA833EA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3054"/>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962118"/>
      </p:ext>
    </p:extLst>
  </p:cSld>
  <p:clrMapOvr>
    <a:masterClrMapping/>
  </p:clrMapOvr>
</p:sld>
</file>

<file path=ppt/slides/slide6.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263003C-D608-6276-429D-9019F26D6055}"/>
              </a:ext>
            </a:extLst>
          </p:cNvPr>
          <p:cNvSpPr>
            <a:spLocks noGrp="1"/>
          </p:cNvSpPr>
          <p:nvPr>
            <p:ph type="title"/>
          </p:nvPr>
        </p:nvSpPr>
        <p:spPr>
          <a:xfrm>
            <a:off x="1135911" y="288935"/>
            <a:ext cx="10515600" cy="1325563"/>
          </a:xfrm>
        </p:spPr>
        <p:txBody>
          <a:bodyPr/>
          <a:lstStyle/>
          <a:p>
            <a:r>
              <a:rPr lang="it-IT" b="1" dirty="0">
                <a:solidFill>
                  <a:srgbClr val="002060"/>
                </a:solidFill>
              </a:rPr>
              <a:t>Utilizzo degli algoritmi per la valutazione delle prestazioni lavorative</a:t>
            </a:r>
          </a:p>
        </p:txBody>
      </p:sp>
      <p:pic>
        <p:nvPicPr>
          <p:cNvPr id="10" name="Graphic 9" descr="" title="">
            <a:extLst>
              <a:ext uri="{FF2B5EF4-FFF2-40B4-BE49-F238E27FC236}">
                <a16:creationId xmlns:a16="http://schemas.microsoft.com/office/drawing/2014/main" id="{78EE034B-50EC-EF00-AD41-489C986E9D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1511" y="444358"/>
            <a:ext cx="914400" cy="914400"/>
          </a:xfrm>
          <a:prstGeom prst="rect">
            <a:avLst/>
          </a:prstGeom>
        </p:spPr>
      </p:pic>
      <p:sp>
        <p:nvSpPr>
          <p:cNvPr id="16" name="TextBox 15" descr="" title="">
            <a:extLst>
              <a:ext uri="{FF2B5EF4-FFF2-40B4-BE49-F238E27FC236}">
                <a16:creationId xmlns:a16="http://schemas.microsoft.com/office/drawing/2014/main" id="{323676D5-ABE0-325A-7A53-CACC28AA9480}"/>
              </a:ext>
            </a:extLst>
          </p:cNvPr>
          <p:cNvSpPr txBox="1"/>
          <p:nvPr/>
        </p:nvSpPr>
        <p:spPr>
          <a:xfrm>
            <a:off x="1359374" y="1688968"/>
            <a:ext cx="10068674" cy="923330"/>
          </a:xfrm>
          <a:prstGeom prst="rect">
            <a:avLst/>
          </a:prstGeom>
          <a:noFill/>
        </p:spPr>
        <p:txBody>
          <a:bodyPr wrap="square">
            <a:spAutoFit/>
          </a:bodyPr>
          <a:lstStyle/>
          <a:p>
            <a:pPr algn="ctr"/>
            <a:r>
              <a:rPr lang="it-IT" dirty="0">
                <a:solidFill>
                  <a:srgbClr val="002060"/>
                </a:solidFill>
              </a:rPr>
              <a:t>La valutazione delle prestazioni lavorative è un processo cruciale per ottimizzare la produttività e il benessere nei luoghi di lavoro. Gli algoritmi e il machine learning stanno trasformando questo ambito, rendendo le analisi più obiettive, scalabili e dettagliate. </a:t>
            </a:r>
          </a:p>
        </p:txBody>
      </p:sp>
      <p:pic>
        <p:nvPicPr>
          <p:cNvPr id="17" name="Picture 2" descr="" title="">
            <a:extLst>
              <a:ext uri="{FF2B5EF4-FFF2-40B4-BE49-F238E27FC236}">
                <a16:creationId xmlns:a16="http://schemas.microsoft.com/office/drawing/2014/main" id="{DC5466E3-679B-BDA1-2A6B-56D8B469F6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370" b="13625"/>
          <a:stretch/>
        </p:blipFill>
        <p:spPr bwMode="auto">
          <a:xfrm>
            <a:off x="0" y="3315762"/>
            <a:ext cx="5845996" cy="28508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descr="" title="">
            <a:extLst>
              <a:ext uri="{FF2B5EF4-FFF2-40B4-BE49-F238E27FC236}">
                <a16:creationId xmlns:a16="http://schemas.microsoft.com/office/drawing/2014/main" id="{2F85B74A-5B7F-BEC7-01E0-FCC3E224CF5E}"/>
              </a:ext>
            </a:extLst>
          </p:cNvPr>
          <p:cNvSpPr txBox="1"/>
          <p:nvPr/>
        </p:nvSpPr>
        <p:spPr>
          <a:xfrm>
            <a:off x="5805515" y="2686768"/>
            <a:ext cx="5845996" cy="3970318"/>
          </a:xfrm>
          <a:prstGeom prst="rect">
            <a:avLst/>
          </a:prstGeom>
          <a:noFill/>
        </p:spPr>
        <p:txBody>
          <a:bodyPr wrap="square">
            <a:spAutoFit/>
          </a:bodyPr>
          <a:lstStyle/>
          <a:p>
            <a:pPr algn="just"/>
            <a:r>
              <a:rPr lang="it-IT" dirty="0">
                <a:solidFill>
                  <a:srgbClr val="002060"/>
                </a:solidFill>
              </a:rPr>
              <a:t>Ambiti di applicazione:</a:t>
            </a:r>
          </a:p>
          <a:p>
            <a:pPr marL="285750" indent="-285750" algn="just">
              <a:buFont typeface="Arial" panose="020B0604020202020204" pitchFamily="34" charset="0"/>
              <a:buChar char="•"/>
            </a:pPr>
            <a:r>
              <a:rPr lang="it-IT" b="1" dirty="0">
                <a:solidFill>
                  <a:srgbClr val="002060"/>
                </a:solidFill>
              </a:rPr>
              <a:t>Produttività:</a:t>
            </a:r>
            <a:r>
              <a:rPr lang="it-IT" dirty="0">
                <a:solidFill>
                  <a:srgbClr val="002060"/>
                </a:solidFill>
              </a:rPr>
              <a:t> gli algoritmi analizzano parametri come il tempo impiegato per completare le attività, il numero di task portati a termine e il rispetto delle scadenze.</a:t>
            </a:r>
          </a:p>
          <a:p>
            <a:pPr marL="285750" indent="-285750" algn="just">
              <a:buFont typeface="Arial" panose="020B0604020202020204" pitchFamily="34" charset="0"/>
              <a:buChar char="•"/>
            </a:pPr>
            <a:endParaRPr lang="it-IT" dirty="0">
              <a:solidFill>
                <a:srgbClr val="002060"/>
              </a:solidFill>
            </a:endParaRPr>
          </a:p>
          <a:p>
            <a:pPr marL="285750" indent="-285750" algn="just">
              <a:buFont typeface="Arial" panose="020B0604020202020204" pitchFamily="34" charset="0"/>
              <a:buChar char="•"/>
            </a:pPr>
            <a:r>
              <a:rPr lang="it-IT" b="1" dirty="0">
                <a:solidFill>
                  <a:srgbClr val="002060"/>
                </a:solidFill>
              </a:rPr>
              <a:t>Qualità:</a:t>
            </a:r>
            <a:r>
              <a:rPr lang="it-IT" dirty="0">
                <a:solidFill>
                  <a:srgbClr val="002060"/>
                </a:solidFill>
              </a:rPr>
              <a:t> in settori come il customer service, il machine learning valuta la qualità delle interazioni (es. tramite analisi del linguaggio o delle emozioni in chat e telefonate).</a:t>
            </a:r>
          </a:p>
          <a:p>
            <a:pPr marL="285750" indent="-285750" algn="just">
              <a:buFont typeface="Arial" panose="020B0604020202020204" pitchFamily="34" charset="0"/>
              <a:buChar char="•"/>
            </a:pPr>
            <a:endParaRPr lang="it-IT" dirty="0">
              <a:solidFill>
                <a:srgbClr val="002060"/>
              </a:solidFill>
            </a:endParaRPr>
          </a:p>
          <a:p>
            <a:pPr marL="285750" indent="-285750" algn="just">
              <a:buFont typeface="Arial" panose="020B0604020202020204" pitchFamily="34" charset="0"/>
              <a:buChar char="•"/>
            </a:pPr>
            <a:r>
              <a:rPr lang="it-IT" b="1" dirty="0">
                <a:solidFill>
                  <a:srgbClr val="002060"/>
                </a:solidFill>
              </a:rPr>
              <a:t>Efficienza:</a:t>
            </a:r>
            <a:r>
              <a:rPr lang="it-IT" dirty="0">
                <a:solidFill>
                  <a:srgbClr val="002060"/>
                </a:solidFill>
              </a:rPr>
              <a:t> la valutazione dell’efficienza confronta risorse impiegate e risultati ottenuti. Ad esempio, negli ambienti produttivi, i sensori IoT e i sistemi di machine learning monitorano l’efficienza delle macchine e degli operatori.</a:t>
            </a:r>
          </a:p>
        </p:txBody>
      </p:sp>
    </p:spTree>
    <p:extLst>
      <p:ext uri="{BB962C8B-B14F-4D97-AF65-F5344CB8AC3E}">
        <p14:creationId xmlns:p14="http://schemas.microsoft.com/office/powerpoint/2010/main" val="2078461048"/>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263003C-D608-6276-429D-9019F26D6055}"/>
              </a:ext>
            </a:extLst>
          </p:cNvPr>
          <p:cNvSpPr>
            <a:spLocks noGrp="1"/>
          </p:cNvSpPr>
          <p:nvPr>
            <p:ph type="title"/>
          </p:nvPr>
        </p:nvSpPr>
        <p:spPr>
          <a:xfrm>
            <a:off x="1115363" y="483324"/>
            <a:ext cx="10515600" cy="1325563"/>
          </a:xfrm>
        </p:spPr>
        <p:txBody>
          <a:bodyPr/>
          <a:lstStyle/>
          <a:p>
            <a:pPr algn="ctr"/>
            <a:r>
              <a:rPr lang="it-IT" b="1" dirty="0">
                <a:solidFill>
                  <a:srgbClr val="002060"/>
                </a:solidFill>
              </a:rPr>
              <a:t>Esempi di successo per la valutazione del rendimento</a:t>
            </a:r>
          </a:p>
        </p:txBody>
      </p:sp>
      <p:pic>
        <p:nvPicPr>
          <p:cNvPr id="8" name="Picture 7" descr="" title="">
            <a:extLst>
              <a:ext uri="{FF2B5EF4-FFF2-40B4-BE49-F238E27FC236}">
                <a16:creationId xmlns:a16="http://schemas.microsoft.com/office/drawing/2014/main" id="{19CC69DF-1BA9-6903-6CDC-351B6D7E69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587" y="2000298"/>
            <a:ext cx="5151065" cy="4056319"/>
          </a:xfrm>
          <a:prstGeom prst="ellipse">
            <a:avLst/>
          </a:prstGeom>
          <a:ln>
            <a:noFill/>
          </a:ln>
          <a:effectLst>
            <a:softEdge rad="112500"/>
          </a:effectLst>
        </p:spPr>
      </p:pic>
      <p:sp>
        <p:nvSpPr>
          <p:cNvPr id="9" name="Teardrop 8" descr="" title="">
            <a:extLst>
              <a:ext uri="{FF2B5EF4-FFF2-40B4-BE49-F238E27FC236}">
                <a16:creationId xmlns:a16="http://schemas.microsoft.com/office/drawing/2014/main" id="{6967343B-EF44-0F0B-7201-6AACAE2B87BD}"/>
              </a:ext>
            </a:extLst>
          </p:cNvPr>
          <p:cNvSpPr/>
          <p:nvPr/>
        </p:nvSpPr>
        <p:spPr>
          <a:xfrm>
            <a:off x="479644" y="4053806"/>
            <a:ext cx="2710146" cy="2528078"/>
          </a:xfrm>
          <a:prstGeom prst="teardrop">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extBox 10" descr="" title="">
            <a:extLst>
              <a:ext uri="{FF2B5EF4-FFF2-40B4-BE49-F238E27FC236}">
                <a16:creationId xmlns:a16="http://schemas.microsoft.com/office/drawing/2014/main" id="{1401A8B5-D123-2FEB-CAC6-2C52861E9C9B}"/>
              </a:ext>
            </a:extLst>
          </p:cNvPr>
          <p:cNvSpPr txBox="1"/>
          <p:nvPr/>
        </p:nvSpPr>
        <p:spPr>
          <a:xfrm>
            <a:off x="842481" y="3105833"/>
            <a:ext cx="2332234" cy="646331"/>
          </a:xfrm>
          <a:prstGeom prst="rect">
            <a:avLst/>
          </a:prstGeom>
          <a:noFill/>
        </p:spPr>
        <p:txBody>
          <a:bodyPr wrap="square">
            <a:spAutoFit/>
          </a:bodyPr>
          <a:lstStyle/>
          <a:p>
            <a:pPr algn="ctr"/>
            <a:r>
              <a:rPr lang="it-IT" sz="1800" b="1" dirty="0">
                <a:solidFill>
                  <a:schemeClr val="bg1"/>
                </a:solidFill>
                <a:effectLst/>
                <a:ea typeface="Aptos" panose="020B0004020202020204" pitchFamily="34" charset="0"/>
              </a:rPr>
              <a:t>Google e l’analisi delle performance dei team</a:t>
            </a:r>
            <a:endParaRPr lang="it-IT" dirty="0">
              <a:solidFill>
                <a:schemeClr val="bg1"/>
              </a:solidFill>
            </a:endParaRPr>
          </a:p>
        </p:txBody>
      </p:sp>
      <p:sp>
        <p:nvSpPr>
          <p:cNvPr id="12" name="Teardrop 11" descr="" title="">
            <a:extLst>
              <a:ext uri="{FF2B5EF4-FFF2-40B4-BE49-F238E27FC236}">
                <a16:creationId xmlns:a16="http://schemas.microsoft.com/office/drawing/2014/main" id="{777EF51B-33AB-AEC1-CA37-C010E9D589A4}"/>
              </a:ext>
            </a:extLst>
          </p:cNvPr>
          <p:cNvSpPr/>
          <p:nvPr/>
        </p:nvSpPr>
        <p:spPr>
          <a:xfrm rot="16200000">
            <a:off x="3587208" y="3169741"/>
            <a:ext cx="2627618" cy="2632417"/>
          </a:xfrm>
          <a:prstGeom prst="teardrop">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eardrop 12" descr="" title="">
            <a:extLst>
              <a:ext uri="{FF2B5EF4-FFF2-40B4-BE49-F238E27FC236}">
                <a16:creationId xmlns:a16="http://schemas.microsoft.com/office/drawing/2014/main" id="{0556444D-7632-800A-9D3C-43BC920CB1EA}"/>
              </a:ext>
            </a:extLst>
          </p:cNvPr>
          <p:cNvSpPr/>
          <p:nvPr/>
        </p:nvSpPr>
        <p:spPr>
          <a:xfrm rot="10800000">
            <a:off x="842481" y="1376736"/>
            <a:ext cx="2710145" cy="2528077"/>
          </a:xfrm>
          <a:prstGeom prst="teardrop">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extBox 14" descr="" title="">
            <a:extLst>
              <a:ext uri="{FF2B5EF4-FFF2-40B4-BE49-F238E27FC236}">
                <a16:creationId xmlns:a16="http://schemas.microsoft.com/office/drawing/2014/main" id="{F3945618-00CE-C9F2-227E-32D62D8B02D1}"/>
              </a:ext>
            </a:extLst>
          </p:cNvPr>
          <p:cNvSpPr txBox="1"/>
          <p:nvPr/>
        </p:nvSpPr>
        <p:spPr>
          <a:xfrm>
            <a:off x="842479" y="1672701"/>
            <a:ext cx="2703597" cy="2062103"/>
          </a:xfrm>
          <a:prstGeom prst="rect">
            <a:avLst/>
          </a:prstGeom>
          <a:noFill/>
        </p:spPr>
        <p:txBody>
          <a:bodyPr wrap="square">
            <a:spAutoFit/>
          </a:bodyPr>
          <a:lstStyle/>
          <a:p>
            <a:pPr algn="ctr"/>
            <a:r>
              <a:rPr lang="it-IT" sz="1600" b="1" dirty="0">
                <a:solidFill>
                  <a:schemeClr val="bg1"/>
                </a:solidFill>
                <a:effectLst/>
                <a:ea typeface="Aptos" panose="020B0004020202020204" pitchFamily="34" charset="0"/>
                <a:cs typeface="Times New Roman" panose="02020603050405020304" pitchFamily="18" charset="0"/>
              </a:rPr>
              <a:t>Google:</a:t>
            </a:r>
          </a:p>
          <a:p>
            <a:pPr algn="ctr"/>
            <a:r>
              <a:rPr lang="it-IT" sz="1600" dirty="0">
                <a:solidFill>
                  <a:schemeClr val="bg1"/>
                </a:solidFill>
                <a:cs typeface="Times New Roman" panose="02020603050405020304" pitchFamily="18" charset="0"/>
              </a:rPr>
              <a:t>attraverso il progetto "</a:t>
            </a:r>
            <a:r>
              <a:rPr lang="it-IT" sz="1600" dirty="0" err="1">
                <a:solidFill>
                  <a:schemeClr val="bg1"/>
                </a:solidFill>
                <a:cs typeface="Times New Roman" panose="02020603050405020304" pitchFamily="18" charset="0"/>
              </a:rPr>
              <a:t>Aristotle</a:t>
            </a:r>
            <a:r>
              <a:rPr lang="it-IT" sz="1600" dirty="0">
                <a:solidFill>
                  <a:schemeClr val="bg1"/>
                </a:solidFill>
                <a:cs typeface="Times New Roman" panose="02020603050405020304" pitchFamily="18" charset="0"/>
              </a:rPr>
              <a:t>", l'azienda ha identificato i fattori chiave per la produttività dei team, come la sicurezza psicologica e l’equilibrio tra vita privata e lavoro</a:t>
            </a:r>
          </a:p>
        </p:txBody>
      </p:sp>
      <p:sp>
        <p:nvSpPr>
          <p:cNvPr id="19" name="TextBox 18" descr="" title="">
            <a:extLst>
              <a:ext uri="{FF2B5EF4-FFF2-40B4-BE49-F238E27FC236}">
                <a16:creationId xmlns:a16="http://schemas.microsoft.com/office/drawing/2014/main" id="{FE27E252-AAE6-18C9-8347-183C57FA1E55}"/>
              </a:ext>
            </a:extLst>
          </p:cNvPr>
          <p:cNvSpPr txBox="1"/>
          <p:nvPr/>
        </p:nvSpPr>
        <p:spPr>
          <a:xfrm>
            <a:off x="3619982" y="3329814"/>
            <a:ext cx="2175576" cy="2062103"/>
          </a:xfrm>
          <a:prstGeom prst="rect">
            <a:avLst/>
          </a:prstGeom>
          <a:noFill/>
        </p:spPr>
        <p:txBody>
          <a:bodyPr wrap="square">
            <a:spAutoFit/>
          </a:bodyPr>
          <a:lstStyle/>
          <a:p>
            <a:pPr algn="ctr"/>
            <a:r>
              <a:rPr lang="it-IT" sz="1600" b="1" dirty="0" err="1">
                <a:solidFill>
                  <a:schemeClr val="bg1"/>
                </a:solidFill>
              </a:rPr>
              <a:t>Workday</a:t>
            </a:r>
            <a:r>
              <a:rPr lang="it-IT" sz="1600" b="1" dirty="0">
                <a:solidFill>
                  <a:schemeClr val="bg1"/>
                </a:solidFill>
              </a:rPr>
              <a:t>:</a:t>
            </a:r>
          </a:p>
          <a:p>
            <a:pPr algn="ctr"/>
            <a:r>
              <a:rPr lang="it-IT" sz="1600" dirty="0">
                <a:solidFill>
                  <a:schemeClr val="bg1"/>
                </a:solidFill>
              </a:rPr>
              <a:t> utilizza algoritmi di machine learning per analizzare le performance dei dipendenti e suggerire percorsi di crescita personalizzati</a:t>
            </a:r>
          </a:p>
        </p:txBody>
      </p:sp>
      <p:sp>
        <p:nvSpPr>
          <p:cNvPr id="21" name="TextBox 20" descr="" title="">
            <a:extLst>
              <a:ext uri="{FF2B5EF4-FFF2-40B4-BE49-F238E27FC236}">
                <a16:creationId xmlns:a16="http://schemas.microsoft.com/office/drawing/2014/main" id="{E9EE3B36-DF9E-52D2-6CDF-601EA7772987}"/>
              </a:ext>
            </a:extLst>
          </p:cNvPr>
          <p:cNvSpPr txBox="1"/>
          <p:nvPr/>
        </p:nvSpPr>
        <p:spPr>
          <a:xfrm>
            <a:off x="543662" y="4306894"/>
            <a:ext cx="2683496" cy="2062103"/>
          </a:xfrm>
          <a:prstGeom prst="rect">
            <a:avLst/>
          </a:prstGeom>
          <a:noFill/>
        </p:spPr>
        <p:txBody>
          <a:bodyPr wrap="square">
            <a:spAutoFit/>
          </a:bodyPr>
          <a:lstStyle/>
          <a:p>
            <a:pPr algn="ctr"/>
            <a:r>
              <a:rPr lang="it-IT" sz="1600" b="1" dirty="0">
                <a:solidFill>
                  <a:schemeClr val="bg1"/>
                </a:solidFill>
                <a:effectLst/>
                <a:ea typeface="Aptos" panose="020B0004020202020204" pitchFamily="34" charset="0"/>
              </a:rPr>
              <a:t>Microsoft Viva:</a:t>
            </a:r>
          </a:p>
          <a:p>
            <a:pPr algn="ctr"/>
            <a:r>
              <a:rPr lang="it-IT" sz="1600" dirty="0">
                <a:solidFill>
                  <a:schemeClr val="bg1"/>
                </a:solidFill>
              </a:rPr>
              <a:t>La piattaforma analizza il comportamento dei dipendenti (es. ore di lavoro, meeting, collaborazioni) e suggerisce strategie per bilanciare produttività e benessere. </a:t>
            </a:r>
          </a:p>
        </p:txBody>
      </p:sp>
    </p:spTree>
    <p:extLst>
      <p:ext uri="{BB962C8B-B14F-4D97-AF65-F5344CB8AC3E}">
        <p14:creationId xmlns:p14="http://schemas.microsoft.com/office/powerpoint/2010/main" val="790416482"/>
      </p:ext>
    </p:extLst>
  </p:cSld>
  <p:clrMapOvr>
    <a:masterClrMapping/>
  </p:clrMapOvr>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1" descr="" title="">
            <a:extLst>
              <a:ext uri="{FF2B5EF4-FFF2-40B4-BE49-F238E27FC236}">
                <a16:creationId xmlns:a16="http://schemas.microsoft.com/office/drawing/2014/main" id="{6F566B20-1FE0-8B05-348E-C2209ED3C750}"/>
              </a:ext>
            </a:extLst>
          </p:cNvPr>
          <p:cNvSpPr>
            <a:spLocks noGrp="1"/>
          </p:cNvSpPr>
          <p:nvPr>
            <p:ph type="title"/>
          </p:nvPr>
        </p:nvSpPr>
        <p:spPr>
          <a:xfrm>
            <a:off x="1115363" y="483324"/>
            <a:ext cx="10515600" cy="1325563"/>
          </a:xfrm>
        </p:spPr>
        <p:txBody>
          <a:bodyPr/>
          <a:lstStyle/>
          <a:p>
            <a:pPr algn="ctr"/>
            <a:r>
              <a:rPr lang="it-IT" b="1" dirty="0">
                <a:solidFill>
                  <a:srgbClr val="002060"/>
                </a:solidFill>
              </a:rPr>
              <a:t>Esempi di fallimento per la valutazione del rendimento</a:t>
            </a:r>
          </a:p>
        </p:txBody>
      </p:sp>
      <p:sp>
        <p:nvSpPr>
          <p:cNvPr id="5" name="Teardrop 4" descr="" title="">
            <a:extLst>
              <a:ext uri="{FF2B5EF4-FFF2-40B4-BE49-F238E27FC236}">
                <a16:creationId xmlns:a16="http://schemas.microsoft.com/office/drawing/2014/main" id="{A53CE38D-0CAB-DEE2-0CC2-38399E199DDE}"/>
              </a:ext>
            </a:extLst>
          </p:cNvPr>
          <p:cNvSpPr/>
          <p:nvPr/>
        </p:nvSpPr>
        <p:spPr>
          <a:xfrm>
            <a:off x="561037" y="4166822"/>
            <a:ext cx="2710146" cy="2528078"/>
          </a:xfrm>
          <a:prstGeom prst="teardrop">
            <a:avLst/>
          </a:prstGeom>
          <a:solidFill>
            <a:srgbClr val="C00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descr="" title="">
            <a:extLst>
              <a:ext uri="{FF2B5EF4-FFF2-40B4-BE49-F238E27FC236}">
                <a16:creationId xmlns:a16="http://schemas.microsoft.com/office/drawing/2014/main" id="{0AA6E0F6-959C-B3BD-6544-D254BC050451}"/>
              </a:ext>
            </a:extLst>
          </p:cNvPr>
          <p:cNvSpPr txBox="1"/>
          <p:nvPr/>
        </p:nvSpPr>
        <p:spPr>
          <a:xfrm>
            <a:off x="923874" y="3218849"/>
            <a:ext cx="2332234" cy="646331"/>
          </a:xfrm>
          <a:prstGeom prst="rect">
            <a:avLst/>
          </a:prstGeom>
          <a:noFill/>
        </p:spPr>
        <p:txBody>
          <a:bodyPr wrap="square">
            <a:spAutoFit/>
          </a:bodyPr>
          <a:lstStyle/>
          <a:p>
            <a:pPr algn="ctr"/>
            <a:r>
              <a:rPr lang="it-IT" sz="1800" b="1" dirty="0">
                <a:solidFill>
                  <a:schemeClr val="bg1"/>
                </a:solidFill>
                <a:effectLst/>
                <a:ea typeface="Aptos" panose="020B0004020202020204" pitchFamily="34" charset="0"/>
              </a:rPr>
              <a:t>Google e l’analisi delle performance dei team</a:t>
            </a:r>
            <a:endParaRPr lang="it-IT" dirty="0">
              <a:solidFill>
                <a:schemeClr val="bg1"/>
              </a:solidFill>
            </a:endParaRPr>
          </a:p>
        </p:txBody>
      </p:sp>
      <p:sp>
        <p:nvSpPr>
          <p:cNvPr id="7" name="Teardrop 6" descr="" title="">
            <a:extLst>
              <a:ext uri="{FF2B5EF4-FFF2-40B4-BE49-F238E27FC236}">
                <a16:creationId xmlns:a16="http://schemas.microsoft.com/office/drawing/2014/main" id="{BF41EDA6-6974-E1D5-4897-047296706B04}"/>
              </a:ext>
            </a:extLst>
          </p:cNvPr>
          <p:cNvSpPr/>
          <p:nvPr/>
        </p:nvSpPr>
        <p:spPr>
          <a:xfrm rot="16200000">
            <a:off x="3668601" y="3282757"/>
            <a:ext cx="2627618" cy="2632417"/>
          </a:xfrm>
          <a:prstGeom prst="teardrop">
            <a:avLst/>
          </a:prstGeom>
          <a:solidFill>
            <a:srgbClr val="C00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ardrop 7" descr="" title="">
            <a:extLst>
              <a:ext uri="{FF2B5EF4-FFF2-40B4-BE49-F238E27FC236}">
                <a16:creationId xmlns:a16="http://schemas.microsoft.com/office/drawing/2014/main" id="{7686263F-0CB1-5118-0AD8-CF7C2688E913}"/>
              </a:ext>
            </a:extLst>
          </p:cNvPr>
          <p:cNvSpPr/>
          <p:nvPr/>
        </p:nvSpPr>
        <p:spPr>
          <a:xfrm rot="10800000">
            <a:off x="923874" y="1489752"/>
            <a:ext cx="2710145" cy="2528077"/>
          </a:xfrm>
          <a:prstGeom prst="teardrop">
            <a:avLst/>
          </a:prstGeom>
          <a:solidFill>
            <a:srgbClr val="C00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extBox 8" descr="" title="">
            <a:extLst>
              <a:ext uri="{FF2B5EF4-FFF2-40B4-BE49-F238E27FC236}">
                <a16:creationId xmlns:a16="http://schemas.microsoft.com/office/drawing/2014/main" id="{09D9FE2E-677C-DE2E-AB7E-6E49FC7CA729}"/>
              </a:ext>
            </a:extLst>
          </p:cNvPr>
          <p:cNvSpPr txBox="1"/>
          <p:nvPr/>
        </p:nvSpPr>
        <p:spPr>
          <a:xfrm>
            <a:off x="1022893" y="1827448"/>
            <a:ext cx="2512106" cy="2062103"/>
          </a:xfrm>
          <a:prstGeom prst="rect">
            <a:avLst/>
          </a:prstGeom>
          <a:noFill/>
        </p:spPr>
        <p:txBody>
          <a:bodyPr wrap="square">
            <a:spAutoFit/>
          </a:bodyPr>
          <a:lstStyle/>
          <a:p>
            <a:pPr algn="ctr"/>
            <a:r>
              <a:rPr lang="it-IT" sz="1600" b="1" dirty="0">
                <a:solidFill>
                  <a:schemeClr val="bg1"/>
                </a:solidFill>
                <a:ea typeface="Aptos" panose="020B0004020202020204" pitchFamily="34" charset="0"/>
                <a:cs typeface="Times New Roman" panose="02020603050405020304" pitchFamily="18" charset="0"/>
              </a:rPr>
              <a:t>Amazon</a:t>
            </a:r>
            <a:r>
              <a:rPr lang="it-IT" sz="1600" b="1" dirty="0">
                <a:solidFill>
                  <a:schemeClr val="bg1"/>
                </a:solidFill>
                <a:effectLst/>
                <a:ea typeface="Aptos" panose="020B0004020202020204" pitchFamily="34" charset="0"/>
                <a:cs typeface="Times New Roman" panose="02020603050405020304" pitchFamily="18" charset="0"/>
              </a:rPr>
              <a:t>:</a:t>
            </a:r>
          </a:p>
          <a:p>
            <a:pPr algn="ctr"/>
            <a:r>
              <a:rPr lang="it-IT" sz="1600" dirty="0">
                <a:solidFill>
                  <a:schemeClr val="bg1"/>
                </a:solidFill>
                <a:cs typeface="Times New Roman" panose="02020603050405020304" pitchFamily="18" charset="0"/>
              </a:rPr>
              <a:t>monitorava i dipendenti in tempo reale per misurare la velocità di lavoro. Tuttavia, il sistema è stato criticato per aver creato un ambiente lavorativo  stressante</a:t>
            </a:r>
          </a:p>
        </p:txBody>
      </p:sp>
      <p:sp>
        <p:nvSpPr>
          <p:cNvPr id="10" name="TextBox 9" descr="" title="">
            <a:extLst>
              <a:ext uri="{FF2B5EF4-FFF2-40B4-BE49-F238E27FC236}">
                <a16:creationId xmlns:a16="http://schemas.microsoft.com/office/drawing/2014/main" id="{C1C477E8-0F52-9EBF-A24E-08CFA1873E61}"/>
              </a:ext>
            </a:extLst>
          </p:cNvPr>
          <p:cNvSpPr txBox="1"/>
          <p:nvPr/>
        </p:nvSpPr>
        <p:spPr>
          <a:xfrm>
            <a:off x="3733038" y="3529171"/>
            <a:ext cx="2309007" cy="1815882"/>
          </a:xfrm>
          <a:prstGeom prst="rect">
            <a:avLst/>
          </a:prstGeom>
          <a:noFill/>
        </p:spPr>
        <p:txBody>
          <a:bodyPr wrap="square">
            <a:spAutoFit/>
          </a:bodyPr>
          <a:lstStyle/>
          <a:p>
            <a:pPr algn="ctr"/>
            <a:r>
              <a:rPr lang="it-IT" sz="1600" b="1" dirty="0" err="1">
                <a:solidFill>
                  <a:schemeClr val="bg1"/>
                </a:solidFill>
              </a:rPr>
              <a:t>HireVue</a:t>
            </a:r>
            <a:r>
              <a:rPr lang="it-IT" sz="1600" b="1" dirty="0">
                <a:solidFill>
                  <a:schemeClr val="bg1"/>
                </a:solidFill>
              </a:rPr>
              <a:t>:</a:t>
            </a:r>
          </a:p>
          <a:p>
            <a:pPr algn="ctr"/>
            <a:r>
              <a:rPr lang="it-IT" sz="1600" dirty="0">
                <a:solidFill>
                  <a:schemeClr val="bg1"/>
                </a:solidFill>
              </a:rPr>
              <a:t> analizzava il linguaggio corporeo e le espressioni facciali durante i colloqui, ma è stata accusata di perpetuare </a:t>
            </a:r>
            <a:r>
              <a:rPr lang="it-IT" sz="1600" dirty="0" err="1">
                <a:solidFill>
                  <a:schemeClr val="bg1"/>
                </a:solidFill>
              </a:rPr>
              <a:t>bias</a:t>
            </a:r>
            <a:r>
              <a:rPr lang="it-IT" sz="1600" dirty="0">
                <a:solidFill>
                  <a:schemeClr val="bg1"/>
                </a:solidFill>
              </a:rPr>
              <a:t> culturali e discriminatori</a:t>
            </a:r>
          </a:p>
        </p:txBody>
      </p:sp>
      <p:sp>
        <p:nvSpPr>
          <p:cNvPr id="11" name="TextBox 10" descr="" title="">
            <a:extLst>
              <a:ext uri="{FF2B5EF4-FFF2-40B4-BE49-F238E27FC236}">
                <a16:creationId xmlns:a16="http://schemas.microsoft.com/office/drawing/2014/main" id="{2D19CB98-015E-30CA-B10F-4DFF71FE1B38}"/>
              </a:ext>
            </a:extLst>
          </p:cNvPr>
          <p:cNvSpPr txBox="1"/>
          <p:nvPr/>
        </p:nvSpPr>
        <p:spPr>
          <a:xfrm>
            <a:off x="798683" y="4558794"/>
            <a:ext cx="2234853" cy="1815882"/>
          </a:xfrm>
          <a:prstGeom prst="rect">
            <a:avLst/>
          </a:prstGeom>
          <a:noFill/>
        </p:spPr>
        <p:txBody>
          <a:bodyPr wrap="square">
            <a:spAutoFit/>
          </a:bodyPr>
          <a:lstStyle/>
          <a:p>
            <a:pPr algn="ctr"/>
            <a:r>
              <a:rPr lang="it-IT" sz="1600" b="1" dirty="0">
                <a:solidFill>
                  <a:schemeClr val="bg1"/>
                </a:solidFill>
                <a:ea typeface="Aptos" panose="020B0004020202020204" pitchFamily="34" charset="0"/>
              </a:rPr>
              <a:t>Uber</a:t>
            </a:r>
            <a:r>
              <a:rPr lang="it-IT" sz="1600" b="1" dirty="0">
                <a:solidFill>
                  <a:schemeClr val="bg1"/>
                </a:solidFill>
                <a:effectLst/>
                <a:ea typeface="Aptos" panose="020B0004020202020204" pitchFamily="34" charset="0"/>
              </a:rPr>
              <a:t>:</a:t>
            </a:r>
          </a:p>
          <a:p>
            <a:pPr algn="ctr"/>
            <a:r>
              <a:rPr lang="it-IT" sz="1600" dirty="0">
                <a:solidFill>
                  <a:schemeClr val="bg1"/>
                </a:solidFill>
                <a:cs typeface="Times New Roman" panose="02020603050405020304" pitchFamily="18" charset="0"/>
              </a:rPr>
              <a:t>errori algoritmici hanno portato a sanzioni ingiuste o alla sospensione di driver senza giustificazione adeguata</a:t>
            </a:r>
          </a:p>
        </p:txBody>
      </p:sp>
      <p:pic>
        <p:nvPicPr>
          <p:cNvPr id="14338" name="Picture 2" descr="" title="">
            <a:extLst>
              <a:ext uri="{FF2B5EF4-FFF2-40B4-BE49-F238E27FC236}">
                <a16:creationId xmlns:a16="http://schemas.microsoft.com/office/drawing/2014/main" id="{2E87A345-5474-9115-97D0-153FB3483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8619" y="2024171"/>
            <a:ext cx="5470945" cy="364729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085345"/>
      </p:ext>
    </p:extLst>
  </p:cSld>
  <p:clrMapOvr>
    <a:masterClrMapping/>
  </p:clrMapOvr>
</p:sld>
</file>

<file path=ppt/slides/slide9.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6146" name="Picture 2" descr="" title="">
            <a:extLst>
              <a:ext uri="{FF2B5EF4-FFF2-40B4-BE49-F238E27FC236}">
                <a16:creationId xmlns:a16="http://schemas.microsoft.com/office/drawing/2014/main" id="{1E80E813-3595-2662-A713-8CF91652BC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44" t="7796" r="6853" b="7306"/>
          <a:stretch/>
        </p:blipFill>
        <p:spPr bwMode="auto">
          <a:xfrm>
            <a:off x="5866544" y="2953820"/>
            <a:ext cx="5938462" cy="39041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descr="" title="">
            <a:extLst>
              <a:ext uri="{FF2B5EF4-FFF2-40B4-BE49-F238E27FC236}">
                <a16:creationId xmlns:a16="http://schemas.microsoft.com/office/drawing/2014/main" id="{9263003C-D608-6276-429D-9019F26D6055}"/>
              </a:ext>
            </a:extLst>
          </p:cNvPr>
          <p:cNvSpPr>
            <a:spLocks noGrp="1"/>
          </p:cNvSpPr>
          <p:nvPr>
            <p:ph type="title"/>
          </p:nvPr>
        </p:nvSpPr>
        <p:spPr>
          <a:xfrm>
            <a:off x="1135911" y="555244"/>
            <a:ext cx="10515600" cy="1325563"/>
          </a:xfrm>
        </p:spPr>
        <p:txBody>
          <a:bodyPr>
            <a:normAutofit/>
          </a:bodyPr>
          <a:lstStyle/>
          <a:p>
            <a:r>
              <a:rPr lang="it-IT" b="1" dirty="0">
                <a:solidFill>
                  <a:srgbClr val="002060"/>
                </a:solidFill>
              </a:rPr>
              <a:t>Utilizzo degli algoritmi per la gestione dei dipendenti</a:t>
            </a:r>
          </a:p>
        </p:txBody>
      </p:sp>
      <p:sp>
        <p:nvSpPr>
          <p:cNvPr id="6" name="TextBox 5" descr="" title="">
            <a:extLst>
              <a:ext uri="{FF2B5EF4-FFF2-40B4-BE49-F238E27FC236}">
                <a16:creationId xmlns:a16="http://schemas.microsoft.com/office/drawing/2014/main" id="{629017A2-44A1-C3AC-EB2E-A870D0018447}"/>
              </a:ext>
            </a:extLst>
          </p:cNvPr>
          <p:cNvSpPr txBox="1"/>
          <p:nvPr/>
        </p:nvSpPr>
        <p:spPr>
          <a:xfrm>
            <a:off x="909880" y="2631259"/>
            <a:ext cx="4114183" cy="3170099"/>
          </a:xfrm>
          <a:prstGeom prst="rect">
            <a:avLst/>
          </a:prstGeom>
          <a:noFill/>
        </p:spPr>
        <p:txBody>
          <a:bodyPr wrap="square">
            <a:spAutoFit/>
          </a:bodyPr>
          <a:lstStyle/>
          <a:p>
            <a:pPr marL="342900" indent="-342900" algn="just">
              <a:buFont typeface="Arial" panose="020B0604020202020204" pitchFamily="34" charset="0"/>
              <a:buChar char="•"/>
            </a:pPr>
            <a:r>
              <a:rPr lang="it-IT" sz="2000" dirty="0">
                <a:solidFill>
                  <a:srgbClr val="002060"/>
                </a:solidFill>
              </a:rPr>
              <a:t>L'adozione di algoritmi avanzati nella gestione delle risorse umane sta trasformando il modo in cui le aziende monitorano, formano e trattengono i propri dipendenti.</a:t>
            </a:r>
          </a:p>
          <a:p>
            <a:pPr marL="342900" indent="-342900" algn="just">
              <a:buFont typeface="Arial" panose="020B0604020202020204" pitchFamily="34" charset="0"/>
              <a:buChar char="•"/>
            </a:pPr>
            <a:endParaRPr lang="it-IT" sz="2000" dirty="0">
              <a:solidFill>
                <a:srgbClr val="002060"/>
              </a:solidFill>
            </a:endParaRPr>
          </a:p>
          <a:p>
            <a:pPr marL="342900" indent="-342900" algn="just">
              <a:buFont typeface="Arial" panose="020B0604020202020204" pitchFamily="34" charset="0"/>
              <a:buChar char="•"/>
            </a:pPr>
            <a:r>
              <a:rPr lang="it-IT" sz="2000" dirty="0">
                <a:solidFill>
                  <a:srgbClr val="002060"/>
                </a:solidFill>
              </a:rPr>
              <a:t>Questi strumenti offrono soluzioni personalizzate e basate sui dati per migliorare l'efficienza e la soddisfazione del personale.</a:t>
            </a:r>
          </a:p>
        </p:txBody>
      </p:sp>
      <p:pic>
        <p:nvPicPr>
          <p:cNvPr id="7" name="Graphic 6" descr="" title="">
            <a:extLst>
              <a:ext uri="{FF2B5EF4-FFF2-40B4-BE49-F238E27FC236}">
                <a16:creationId xmlns:a16="http://schemas.microsoft.com/office/drawing/2014/main" id="{CB1531FB-BDBD-D894-6B12-23062AF28B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511" y="431954"/>
            <a:ext cx="914400" cy="914400"/>
          </a:xfrm>
          <a:prstGeom prst="rect">
            <a:avLst/>
          </a:prstGeom>
        </p:spPr>
      </p:pic>
    </p:spTree>
    <p:extLst>
      <p:ext uri="{BB962C8B-B14F-4D97-AF65-F5344CB8AC3E}">
        <p14:creationId xmlns:p14="http://schemas.microsoft.com/office/powerpoint/2010/main" val="3079668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1899-12-31T23:00:00.0000000Z</dcterms:created>
  <dcterms:modified xsi:type="dcterms:W3CDTF">2024-11-18T23:17:44.0000000Z</dcterms:modified>
</coreProperties>
</file>